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308" r:id="rId2"/>
    <p:sldId id="2297" r:id="rId3"/>
    <p:sldId id="2224" r:id="rId4"/>
    <p:sldId id="2306" r:id="rId5"/>
    <p:sldId id="2315" r:id="rId6"/>
    <p:sldId id="2316" r:id="rId7"/>
    <p:sldId id="2312" r:id="rId8"/>
    <p:sldId id="2313" r:id="rId9"/>
    <p:sldId id="2314" r:id="rId10"/>
    <p:sldId id="2307" r:id="rId11"/>
    <p:sldId id="2311" r:id="rId1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71"/>
    <a:srgbClr val="FFCCB7"/>
    <a:srgbClr val="000000"/>
    <a:srgbClr val="FFDED1"/>
    <a:srgbClr val="817E9A"/>
    <a:srgbClr val="FA484D"/>
    <a:srgbClr val="583F52"/>
    <a:srgbClr val="000E36"/>
    <a:srgbClr val="4AEDDE"/>
    <a:srgbClr val="3B1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50" autoAdjust="0"/>
  </p:normalViewPr>
  <p:slideViewPr>
    <p:cSldViewPr snapToGrid="0" snapToObjects="1">
      <p:cViewPr varScale="1">
        <p:scale>
          <a:sx n="56" d="100"/>
          <a:sy n="56" d="100"/>
        </p:scale>
        <p:origin x="456" y="90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B81D09-FC21-421C-95EF-4B4B5FA61B2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943279-A4E8-4FF2-984A-33D8E0BE6179}">
      <dgm:prSet phldrT="[Text]"/>
      <dgm:spPr/>
      <dgm:t>
        <a:bodyPr tIns="91440" bIns="91440"/>
        <a:lstStyle/>
        <a:p>
          <a:r>
            <a:rPr lang="en-US"/>
            <a:t>Admins</a:t>
          </a:r>
        </a:p>
      </dgm:t>
    </dgm:pt>
    <dgm:pt modelId="{F4D6957E-DDDB-4EF6-B57B-5E898D474EF2}" type="parTrans" cxnId="{3ECC57C6-9A96-4E0F-894D-2BC36D7DE022}">
      <dgm:prSet/>
      <dgm:spPr/>
      <dgm:t>
        <a:bodyPr/>
        <a:lstStyle/>
        <a:p>
          <a:endParaRPr lang="en-US"/>
        </a:p>
      </dgm:t>
    </dgm:pt>
    <dgm:pt modelId="{E4262BF7-A16B-41EF-A5BF-E8919DFDF655}" type="sibTrans" cxnId="{3ECC57C6-9A96-4E0F-894D-2BC36D7DE022}">
      <dgm:prSet/>
      <dgm:spPr/>
      <dgm:t>
        <a:bodyPr/>
        <a:lstStyle/>
        <a:p>
          <a:endParaRPr lang="en-US"/>
        </a:p>
      </dgm:t>
    </dgm:pt>
    <dgm:pt modelId="{F46CB517-3EF4-438E-8959-BA229432FCD8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vi-VN">
              <a:solidFill>
                <a:schemeClr val="tx2"/>
              </a:solidFill>
            </a:rPr>
            <a:t>Tạo và cấp quyền cho tài khoản quản trị</a:t>
          </a:r>
          <a:endParaRPr lang="en-US">
            <a:solidFill>
              <a:schemeClr val="tx2"/>
            </a:solidFill>
          </a:endParaRPr>
        </a:p>
      </dgm:t>
    </dgm:pt>
    <dgm:pt modelId="{C9AF4583-9544-4C21-A931-A2F244F3A35D}" type="parTrans" cxnId="{AEC97E88-6FC5-443F-9363-7FEDE08CF4E3}">
      <dgm:prSet/>
      <dgm:spPr>
        <a:ln w="19050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CC525169-3705-45AE-B495-EFE8C10CFA7A}" type="sibTrans" cxnId="{AEC97E88-6FC5-443F-9363-7FEDE08CF4E3}">
      <dgm:prSet/>
      <dgm:spPr/>
      <dgm:t>
        <a:bodyPr/>
        <a:lstStyle/>
        <a:p>
          <a:endParaRPr lang="en-US"/>
        </a:p>
      </dgm:t>
    </dgm:pt>
    <dgm:pt modelId="{F33D4E61-A4A2-4716-806C-D09EA326C7DE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en-US">
              <a:solidFill>
                <a:schemeClr val="tx2"/>
              </a:solidFill>
            </a:rPr>
            <a:t>Danh</a:t>
          </a:r>
          <a:r>
            <a:rPr lang="en-US" baseline="0">
              <a:solidFill>
                <a:schemeClr val="tx2"/>
              </a:solidFill>
            </a:rPr>
            <a:t> sách hồ sơ chờ thực hiện chức năng</a:t>
          </a:r>
          <a:endParaRPr lang="en-US">
            <a:solidFill>
              <a:schemeClr val="tx2"/>
            </a:solidFill>
          </a:endParaRPr>
        </a:p>
      </dgm:t>
    </dgm:pt>
    <dgm:pt modelId="{A70D02FC-7BF3-4E2F-BE20-21530BA6F654}" type="parTrans" cxnId="{FDE4AE91-8EE7-4DCF-B28D-880F3706FB54}">
      <dgm:prSet/>
      <dgm:spPr>
        <a:ln w="19050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CEA4C961-051F-4F42-8A30-E07AB69722FF}" type="sibTrans" cxnId="{FDE4AE91-8EE7-4DCF-B28D-880F3706FB54}">
      <dgm:prSet/>
      <dgm:spPr/>
      <dgm:t>
        <a:bodyPr/>
        <a:lstStyle/>
        <a:p>
          <a:endParaRPr lang="en-US"/>
        </a:p>
      </dgm:t>
    </dgm:pt>
    <dgm:pt modelId="{90E20B77-4A6A-4575-BBB0-5477E6DE4B11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en-US">
              <a:solidFill>
                <a:schemeClr val="tx2"/>
              </a:solidFill>
            </a:rPr>
            <a:t>Danh sách hồ sơ đã qua xử lý</a:t>
          </a:r>
        </a:p>
      </dgm:t>
    </dgm:pt>
    <dgm:pt modelId="{F0F75694-01F4-4F8E-AFC7-C3F22FF2A37C}" type="parTrans" cxnId="{EA9FB615-AC8C-483B-97BE-8E9BF35E893B}">
      <dgm:prSet/>
      <dgm:spPr>
        <a:ln w="19050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B3DDBFFB-4679-4E3A-9498-E82C373B225D}" type="sibTrans" cxnId="{EA9FB615-AC8C-483B-97BE-8E9BF35E893B}">
      <dgm:prSet/>
      <dgm:spPr/>
      <dgm:t>
        <a:bodyPr/>
        <a:lstStyle/>
        <a:p>
          <a:endParaRPr lang="en-US"/>
        </a:p>
      </dgm:t>
    </dgm:pt>
    <dgm:pt modelId="{677EFC17-21D2-4961-8374-C036892D3530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en-US">
              <a:solidFill>
                <a:schemeClr val="tx2"/>
              </a:solidFill>
            </a:rPr>
            <a:t>Tìm kiếm hồ sơ theo từ khóa</a:t>
          </a:r>
        </a:p>
      </dgm:t>
    </dgm:pt>
    <dgm:pt modelId="{54FEA78C-33C3-4C6F-A8EC-6E2CD6123F4C}" type="parTrans" cxnId="{C3F16C80-5E04-4DD2-8F59-E623A6164271}">
      <dgm:prSet/>
      <dgm:spPr>
        <a:ln w="19050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26FDC951-848D-492E-91DE-46E2966300ED}" type="sibTrans" cxnId="{C3F16C80-5E04-4DD2-8F59-E623A6164271}">
      <dgm:prSet/>
      <dgm:spPr/>
      <dgm:t>
        <a:bodyPr/>
        <a:lstStyle/>
        <a:p>
          <a:endParaRPr lang="en-US"/>
        </a:p>
      </dgm:t>
    </dgm:pt>
    <dgm:pt modelId="{586D2BAD-CFAC-480A-86E8-572BC47AB486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en-US">
              <a:solidFill>
                <a:schemeClr val="tx2"/>
              </a:solidFill>
            </a:rPr>
            <a:t>Cập nhật thông tin tài khoản</a:t>
          </a:r>
        </a:p>
      </dgm:t>
    </dgm:pt>
    <dgm:pt modelId="{D694E534-F8F9-4069-871A-890214636DA9}" type="parTrans" cxnId="{CAEDDA07-E364-4199-9F37-9DBEA2BDFDA0}">
      <dgm:prSet/>
      <dgm:spPr>
        <a:ln w="19050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5BF98CED-8510-4F95-8A21-7119D0C4FD2F}" type="sibTrans" cxnId="{CAEDDA07-E364-4199-9F37-9DBEA2BDFDA0}">
      <dgm:prSet/>
      <dgm:spPr/>
      <dgm:t>
        <a:bodyPr/>
        <a:lstStyle/>
        <a:p>
          <a:endParaRPr lang="en-US"/>
        </a:p>
      </dgm:t>
    </dgm:pt>
    <dgm:pt modelId="{ACE4D995-2080-4946-B972-B370F9520AA9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en-US">
              <a:solidFill>
                <a:schemeClr val="tx2"/>
              </a:solidFill>
            </a:rPr>
            <a:t>Thay đổi mật khẩu</a:t>
          </a:r>
        </a:p>
      </dgm:t>
    </dgm:pt>
    <dgm:pt modelId="{A6FF1B65-0501-4924-A0B9-58D0C2013722}" type="parTrans" cxnId="{90196082-D01C-44F3-AC5C-9D69BA8FD917}">
      <dgm:prSet/>
      <dgm:spPr>
        <a:ln w="19050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F1148F4F-C739-43AA-BB2E-546F2057B368}" type="sibTrans" cxnId="{90196082-D01C-44F3-AC5C-9D69BA8FD917}">
      <dgm:prSet/>
      <dgm:spPr/>
      <dgm:t>
        <a:bodyPr/>
        <a:lstStyle/>
        <a:p>
          <a:endParaRPr lang="en-US"/>
        </a:p>
      </dgm:t>
    </dgm:pt>
    <dgm:pt modelId="{18BD04B4-DCB5-4F38-824D-AA5D3FAE1524}" type="pres">
      <dgm:prSet presAssocID="{C2B81D09-FC21-421C-95EF-4B4B5FA61B2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EC63AB6-F156-41B0-ACA3-DF1031C32192}" type="pres">
      <dgm:prSet presAssocID="{F2943279-A4E8-4FF2-984A-33D8E0BE6179}" presName="root1" presStyleCnt="0"/>
      <dgm:spPr/>
    </dgm:pt>
    <dgm:pt modelId="{7EC97A86-C010-4FE0-BAC7-2AE40B96E558}" type="pres">
      <dgm:prSet presAssocID="{F2943279-A4E8-4FF2-984A-33D8E0BE6179}" presName="LevelOneTextNode" presStyleLbl="node0" presStyleIdx="0" presStyleCnt="1" custAng="5400000" custScaleX="110000" custScaleY="57451" custLinFactX="-75114" custLinFactNeighborX="-100000" custLinFactNeighborY="256">
        <dgm:presLayoutVars>
          <dgm:chPref val="3"/>
        </dgm:presLayoutVars>
      </dgm:prSet>
      <dgm:spPr/>
    </dgm:pt>
    <dgm:pt modelId="{A41F9896-8E24-4F32-B83C-D87E6AE92EBE}" type="pres">
      <dgm:prSet presAssocID="{F2943279-A4E8-4FF2-984A-33D8E0BE6179}" presName="level2hierChild" presStyleCnt="0"/>
      <dgm:spPr/>
    </dgm:pt>
    <dgm:pt modelId="{4C0E10E7-924B-4FAC-8B9A-5842047AEC37}" type="pres">
      <dgm:prSet presAssocID="{C9AF4583-9544-4C21-A931-A2F244F3A35D}" presName="conn2-1" presStyleLbl="parChTrans1D2" presStyleIdx="0" presStyleCnt="6"/>
      <dgm:spPr/>
    </dgm:pt>
    <dgm:pt modelId="{BD594353-97E5-464E-B228-1771B2B1CEAA}" type="pres">
      <dgm:prSet presAssocID="{C9AF4583-9544-4C21-A931-A2F244F3A35D}" presName="connTx" presStyleLbl="parChTrans1D2" presStyleIdx="0" presStyleCnt="6"/>
      <dgm:spPr/>
    </dgm:pt>
    <dgm:pt modelId="{171E172B-EE59-4070-88DB-52CDC527776C}" type="pres">
      <dgm:prSet presAssocID="{F46CB517-3EF4-438E-8959-BA229432FCD8}" presName="root2" presStyleCnt="0"/>
      <dgm:spPr/>
    </dgm:pt>
    <dgm:pt modelId="{74428BD9-88D3-4C7C-AB7C-BD59BC00861F}" type="pres">
      <dgm:prSet presAssocID="{F46CB517-3EF4-438E-8959-BA229432FCD8}" presName="LevelTwoTextNode" presStyleLbl="asst1" presStyleIdx="0" presStyleCnt="6" custScaleX="186558" custScaleY="153277">
        <dgm:presLayoutVars>
          <dgm:chPref val="3"/>
        </dgm:presLayoutVars>
      </dgm:prSet>
      <dgm:spPr/>
    </dgm:pt>
    <dgm:pt modelId="{014D0078-9ECE-444F-80A5-253F22780630}" type="pres">
      <dgm:prSet presAssocID="{F46CB517-3EF4-438E-8959-BA229432FCD8}" presName="level3hierChild" presStyleCnt="0"/>
      <dgm:spPr/>
    </dgm:pt>
    <dgm:pt modelId="{34035A2E-978C-4ED9-9FD9-7C507F973FAB}" type="pres">
      <dgm:prSet presAssocID="{A70D02FC-7BF3-4E2F-BE20-21530BA6F654}" presName="conn2-1" presStyleLbl="parChTrans1D2" presStyleIdx="1" presStyleCnt="6"/>
      <dgm:spPr/>
    </dgm:pt>
    <dgm:pt modelId="{ADA0DE8A-6E4A-47EB-B86D-8E85D054ADD4}" type="pres">
      <dgm:prSet presAssocID="{A70D02FC-7BF3-4E2F-BE20-21530BA6F654}" presName="connTx" presStyleLbl="parChTrans1D2" presStyleIdx="1" presStyleCnt="6"/>
      <dgm:spPr/>
    </dgm:pt>
    <dgm:pt modelId="{F4151E7E-4F8E-4042-A498-D06EF3C5F673}" type="pres">
      <dgm:prSet presAssocID="{F33D4E61-A4A2-4716-806C-D09EA326C7DE}" presName="root2" presStyleCnt="0"/>
      <dgm:spPr/>
    </dgm:pt>
    <dgm:pt modelId="{99F320FB-CB16-40E2-8714-7C9A5BEDC3D5}" type="pres">
      <dgm:prSet presAssocID="{F33D4E61-A4A2-4716-806C-D09EA326C7DE}" presName="LevelTwoTextNode" presStyleLbl="asst1" presStyleIdx="1" presStyleCnt="6" custScaleX="186558" custScaleY="153277">
        <dgm:presLayoutVars>
          <dgm:chPref val="3"/>
        </dgm:presLayoutVars>
      </dgm:prSet>
      <dgm:spPr/>
    </dgm:pt>
    <dgm:pt modelId="{1BE6A145-1153-4F30-B9EB-45CC4E90190D}" type="pres">
      <dgm:prSet presAssocID="{F33D4E61-A4A2-4716-806C-D09EA326C7DE}" presName="level3hierChild" presStyleCnt="0"/>
      <dgm:spPr/>
    </dgm:pt>
    <dgm:pt modelId="{C42CE463-C82F-41AB-883A-A56BEAFFE22F}" type="pres">
      <dgm:prSet presAssocID="{F0F75694-01F4-4F8E-AFC7-C3F22FF2A37C}" presName="conn2-1" presStyleLbl="parChTrans1D2" presStyleIdx="2" presStyleCnt="6"/>
      <dgm:spPr/>
    </dgm:pt>
    <dgm:pt modelId="{8FEFB57C-8251-4808-976B-CD8525C10CDB}" type="pres">
      <dgm:prSet presAssocID="{F0F75694-01F4-4F8E-AFC7-C3F22FF2A37C}" presName="connTx" presStyleLbl="parChTrans1D2" presStyleIdx="2" presStyleCnt="6"/>
      <dgm:spPr/>
    </dgm:pt>
    <dgm:pt modelId="{77820AE4-B83C-40F5-8981-8FDC490461F0}" type="pres">
      <dgm:prSet presAssocID="{90E20B77-4A6A-4575-BBB0-5477E6DE4B11}" presName="root2" presStyleCnt="0"/>
      <dgm:spPr/>
    </dgm:pt>
    <dgm:pt modelId="{0C7C7439-E61D-4D07-BAF0-C7CBBFAA31A8}" type="pres">
      <dgm:prSet presAssocID="{90E20B77-4A6A-4575-BBB0-5477E6DE4B11}" presName="LevelTwoTextNode" presStyleLbl="asst1" presStyleIdx="2" presStyleCnt="6" custScaleX="186558" custScaleY="153277">
        <dgm:presLayoutVars>
          <dgm:chPref val="3"/>
        </dgm:presLayoutVars>
      </dgm:prSet>
      <dgm:spPr/>
    </dgm:pt>
    <dgm:pt modelId="{63875FD0-D893-4E22-9244-FE3FED8E31EE}" type="pres">
      <dgm:prSet presAssocID="{90E20B77-4A6A-4575-BBB0-5477E6DE4B11}" presName="level3hierChild" presStyleCnt="0"/>
      <dgm:spPr/>
    </dgm:pt>
    <dgm:pt modelId="{955A931B-0A4F-41A5-B948-69CE50C2B226}" type="pres">
      <dgm:prSet presAssocID="{54FEA78C-33C3-4C6F-A8EC-6E2CD6123F4C}" presName="conn2-1" presStyleLbl="parChTrans1D2" presStyleIdx="3" presStyleCnt="6"/>
      <dgm:spPr/>
    </dgm:pt>
    <dgm:pt modelId="{846FDDE8-16DA-4CE4-9D97-48987F7788E0}" type="pres">
      <dgm:prSet presAssocID="{54FEA78C-33C3-4C6F-A8EC-6E2CD6123F4C}" presName="connTx" presStyleLbl="parChTrans1D2" presStyleIdx="3" presStyleCnt="6"/>
      <dgm:spPr/>
    </dgm:pt>
    <dgm:pt modelId="{0EB3778A-078A-442A-A6D8-E5B65CD049DA}" type="pres">
      <dgm:prSet presAssocID="{677EFC17-21D2-4961-8374-C036892D3530}" presName="root2" presStyleCnt="0"/>
      <dgm:spPr/>
    </dgm:pt>
    <dgm:pt modelId="{03AE94AA-A5D5-4BB2-8249-2E18D6A0302F}" type="pres">
      <dgm:prSet presAssocID="{677EFC17-21D2-4961-8374-C036892D3530}" presName="LevelTwoTextNode" presStyleLbl="asst1" presStyleIdx="3" presStyleCnt="6" custScaleX="186558" custScaleY="137187">
        <dgm:presLayoutVars>
          <dgm:chPref val="3"/>
        </dgm:presLayoutVars>
      </dgm:prSet>
      <dgm:spPr/>
    </dgm:pt>
    <dgm:pt modelId="{05C01227-91AC-41BF-B745-A956B7260CB8}" type="pres">
      <dgm:prSet presAssocID="{677EFC17-21D2-4961-8374-C036892D3530}" presName="level3hierChild" presStyleCnt="0"/>
      <dgm:spPr/>
    </dgm:pt>
    <dgm:pt modelId="{00F878D3-05ED-43A1-8905-CA20F23D1D64}" type="pres">
      <dgm:prSet presAssocID="{D694E534-F8F9-4069-871A-890214636DA9}" presName="conn2-1" presStyleLbl="parChTrans1D2" presStyleIdx="4" presStyleCnt="6"/>
      <dgm:spPr/>
    </dgm:pt>
    <dgm:pt modelId="{738B3C1E-8318-48B8-A38A-14FA81F67076}" type="pres">
      <dgm:prSet presAssocID="{D694E534-F8F9-4069-871A-890214636DA9}" presName="connTx" presStyleLbl="parChTrans1D2" presStyleIdx="4" presStyleCnt="6"/>
      <dgm:spPr/>
    </dgm:pt>
    <dgm:pt modelId="{143F3958-172E-40B9-92AB-FD9851B1A571}" type="pres">
      <dgm:prSet presAssocID="{586D2BAD-CFAC-480A-86E8-572BC47AB486}" presName="root2" presStyleCnt="0"/>
      <dgm:spPr/>
    </dgm:pt>
    <dgm:pt modelId="{049658BF-C0F2-4AD0-9841-3C3D39B2D81E}" type="pres">
      <dgm:prSet presAssocID="{586D2BAD-CFAC-480A-86E8-572BC47AB486}" presName="LevelTwoTextNode" presStyleLbl="asst1" presStyleIdx="4" presStyleCnt="6" custScaleX="186959" custScaleY="122478">
        <dgm:presLayoutVars>
          <dgm:chPref val="3"/>
        </dgm:presLayoutVars>
      </dgm:prSet>
      <dgm:spPr/>
    </dgm:pt>
    <dgm:pt modelId="{E0639734-6302-4B1E-B096-16EBB2B2D687}" type="pres">
      <dgm:prSet presAssocID="{586D2BAD-CFAC-480A-86E8-572BC47AB486}" presName="level3hierChild" presStyleCnt="0"/>
      <dgm:spPr/>
    </dgm:pt>
    <dgm:pt modelId="{A489C810-5E07-43CE-8D23-2A4D932B0D74}" type="pres">
      <dgm:prSet presAssocID="{A6FF1B65-0501-4924-A0B9-58D0C2013722}" presName="conn2-1" presStyleLbl="parChTrans1D2" presStyleIdx="5" presStyleCnt="6"/>
      <dgm:spPr/>
    </dgm:pt>
    <dgm:pt modelId="{AAF3B177-A9A0-4FDC-8924-EB9CD1FCBEFA}" type="pres">
      <dgm:prSet presAssocID="{A6FF1B65-0501-4924-A0B9-58D0C2013722}" presName="connTx" presStyleLbl="parChTrans1D2" presStyleIdx="5" presStyleCnt="6"/>
      <dgm:spPr/>
    </dgm:pt>
    <dgm:pt modelId="{7B3A9FB0-F040-473E-91C4-B6DDEC409083}" type="pres">
      <dgm:prSet presAssocID="{ACE4D995-2080-4946-B972-B370F9520AA9}" presName="root2" presStyleCnt="0"/>
      <dgm:spPr/>
    </dgm:pt>
    <dgm:pt modelId="{1D6EFBBE-FA09-45ED-915F-6DA220D21A36}" type="pres">
      <dgm:prSet presAssocID="{ACE4D995-2080-4946-B972-B370F9520AA9}" presName="LevelTwoTextNode" presStyleLbl="asst1" presStyleIdx="5" presStyleCnt="6" custScaleX="187176" custScaleY="107405">
        <dgm:presLayoutVars>
          <dgm:chPref val="3"/>
        </dgm:presLayoutVars>
      </dgm:prSet>
      <dgm:spPr/>
    </dgm:pt>
    <dgm:pt modelId="{02AF1AD6-DF64-4BC6-BC86-437DCAACF9F8}" type="pres">
      <dgm:prSet presAssocID="{ACE4D995-2080-4946-B972-B370F9520AA9}" presName="level3hierChild" presStyleCnt="0"/>
      <dgm:spPr/>
    </dgm:pt>
  </dgm:ptLst>
  <dgm:cxnLst>
    <dgm:cxn modelId="{CAEDDA07-E364-4199-9F37-9DBEA2BDFDA0}" srcId="{F2943279-A4E8-4FF2-984A-33D8E0BE6179}" destId="{586D2BAD-CFAC-480A-86E8-572BC47AB486}" srcOrd="4" destOrd="0" parTransId="{D694E534-F8F9-4069-871A-890214636DA9}" sibTransId="{5BF98CED-8510-4F95-8A21-7119D0C4FD2F}"/>
    <dgm:cxn modelId="{76CD860F-4416-47C3-AA99-67C3A78B4906}" type="presOf" srcId="{A70D02FC-7BF3-4E2F-BE20-21530BA6F654}" destId="{ADA0DE8A-6E4A-47EB-B86D-8E85D054ADD4}" srcOrd="1" destOrd="0" presId="urn:microsoft.com/office/officeart/2008/layout/HorizontalMultiLevelHierarchy"/>
    <dgm:cxn modelId="{E613D314-99AD-472C-9730-695C43EDE14A}" type="presOf" srcId="{C9AF4583-9544-4C21-A931-A2F244F3A35D}" destId="{4C0E10E7-924B-4FAC-8B9A-5842047AEC37}" srcOrd="0" destOrd="0" presId="urn:microsoft.com/office/officeart/2008/layout/HorizontalMultiLevelHierarchy"/>
    <dgm:cxn modelId="{0517E514-5FA2-4273-9231-6495AA3D68A7}" type="presOf" srcId="{54FEA78C-33C3-4C6F-A8EC-6E2CD6123F4C}" destId="{846FDDE8-16DA-4CE4-9D97-48987F7788E0}" srcOrd="1" destOrd="0" presId="urn:microsoft.com/office/officeart/2008/layout/HorizontalMultiLevelHierarchy"/>
    <dgm:cxn modelId="{EA9FB615-AC8C-483B-97BE-8E9BF35E893B}" srcId="{F2943279-A4E8-4FF2-984A-33D8E0BE6179}" destId="{90E20B77-4A6A-4575-BBB0-5477E6DE4B11}" srcOrd="2" destOrd="0" parTransId="{F0F75694-01F4-4F8E-AFC7-C3F22FF2A37C}" sibTransId="{B3DDBFFB-4679-4E3A-9498-E82C373B225D}"/>
    <dgm:cxn modelId="{9F3BC81C-C42F-4483-A2D7-D4D05400C57F}" type="presOf" srcId="{A70D02FC-7BF3-4E2F-BE20-21530BA6F654}" destId="{34035A2E-978C-4ED9-9FD9-7C507F973FAB}" srcOrd="0" destOrd="0" presId="urn:microsoft.com/office/officeart/2008/layout/HorizontalMultiLevelHierarchy"/>
    <dgm:cxn modelId="{A5687C28-67E0-4047-8FD5-3BC732022595}" type="presOf" srcId="{F0F75694-01F4-4F8E-AFC7-C3F22FF2A37C}" destId="{8FEFB57C-8251-4808-976B-CD8525C10CDB}" srcOrd="1" destOrd="0" presId="urn:microsoft.com/office/officeart/2008/layout/HorizontalMultiLevelHierarchy"/>
    <dgm:cxn modelId="{2C383830-1E0C-4FEA-B7FF-6E71161AAD45}" type="presOf" srcId="{D694E534-F8F9-4069-871A-890214636DA9}" destId="{00F878D3-05ED-43A1-8905-CA20F23D1D64}" srcOrd="0" destOrd="0" presId="urn:microsoft.com/office/officeart/2008/layout/HorizontalMultiLevelHierarchy"/>
    <dgm:cxn modelId="{C6BEE43E-F834-4CA5-9350-9B917BE9D2BD}" type="presOf" srcId="{F46CB517-3EF4-438E-8959-BA229432FCD8}" destId="{74428BD9-88D3-4C7C-AB7C-BD59BC00861F}" srcOrd="0" destOrd="0" presId="urn:microsoft.com/office/officeart/2008/layout/HorizontalMultiLevelHierarchy"/>
    <dgm:cxn modelId="{2064575E-63AD-4914-8F9F-54AFE4B529B5}" type="presOf" srcId="{F33D4E61-A4A2-4716-806C-D09EA326C7DE}" destId="{99F320FB-CB16-40E2-8714-7C9A5BEDC3D5}" srcOrd="0" destOrd="0" presId="urn:microsoft.com/office/officeart/2008/layout/HorizontalMultiLevelHierarchy"/>
    <dgm:cxn modelId="{BA9EB746-D425-4F94-8291-430FB3C9795A}" type="presOf" srcId="{C2B81D09-FC21-421C-95EF-4B4B5FA61B21}" destId="{18BD04B4-DCB5-4F38-824D-AA5D3FAE1524}" srcOrd="0" destOrd="0" presId="urn:microsoft.com/office/officeart/2008/layout/HorizontalMultiLevelHierarchy"/>
    <dgm:cxn modelId="{1FCBF76C-7754-4DD4-9B2F-381D1B840C26}" type="presOf" srcId="{F0F75694-01F4-4F8E-AFC7-C3F22FF2A37C}" destId="{C42CE463-C82F-41AB-883A-A56BEAFFE22F}" srcOrd="0" destOrd="0" presId="urn:microsoft.com/office/officeart/2008/layout/HorizontalMultiLevelHierarchy"/>
    <dgm:cxn modelId="{AC2CF253-B2A1-4EC3-95A5-DD0027CF92AB}" type="presOf" srcId="{ACE4D995-2080-4946-B972-B370F9520AA9}" destId="{1D6EFBBE-FA09-45ED-915F-6DA220D21A36}" srcOrd="0" destOrd="0" presId="urn:microsoft.com/office/officeart/2008/layout/HorizontalMultiLevelHierarchy"/>
    <dgm:cxn modelId="{C3F16C80-5E04-4DD2-8F59-E623A6164271}" srcId="{F2943279-A4E8-4FF2-984A-33D8E0BE6179}" destId="{677EFC17-21D2-4961-8374-C036892D3530}" srcOrd="3" destOrd="0" parTransId="{54FEA78C-33C3-4C6F-A8EC-6E2CD6123F4C}" sibTransId="{26FDC951-848D-492E-91DE-46E2966300ED}"/>
    <dgm:cxn modelId="{90196082-D01C-44F3-AC5C-9D69BA8FD917}" srcId="{F2943279-A4E8-4FF2-984A-33D8E0BE6179}" destId="{ACE4D995-2080-4946-B972-B370F9520AA9}" srcOrd="5" destOrd="0" parTransId="{A6FF1B65-0501-4924-A0B9-58D0C2013722}" sibTransId="{F1148F4F-C739-43AA-BB2E-546F2057B368}"/>
    <dgm:cxn modelId="{94289187-C94F-4E32-B093-EA22421A845B}" type="presOf" srcId="{54FEA78C-33C3-4C6F-A8EC-6E2CD6123F4C}" destId="{955A931B-0A4F-41A5-B948-69CE50C2B226}" srcOrd="0" destOrd="0" presId="urn:microsoft.com/office/officeart/2008/layout/HorizontalMultiLevelHierarchy"/>
    <dgm:cxn modelId="{AEC97E88-6FC5-443F-9363-7FEDE08CF4E3}" srcId="{F2943279-A4E8-4FF2-984A-33D8E0BE6179}" destId="{F46CB517-3EF4-438E-8959-BA229432FCD8}" srcOrd="0" destOrd="0" parTransId="{C9AF4583-9544-4C21-A931-A2F244F3A35D}" sibTransId="{CC525169-3705-45AE-B495-EFE8C10CFA7A}"/>
    <dgm:cxn modelId="{FDE4AE91-8EE7-4DCF-B28D-880F3706FB54}" srcId="{F2943279-A4E8-4FF2-984A-33D8E0BE6179}" destId="{F33D4E61-A4A2-4716-806C-D09EA326C7DE}" srcOrd="1" destOrd="0" parTransId="{A70D02FC-7BF3-4E2F-BE20-21530BA6F654}" sibTransId="{CEA4C961-051F-4F42-8A30-E07AB69722FF}"/>
    <dgm:cxn modelId="{4DEA1D9E-5301-4DD3-B3B4-3333B6B20115}" type="presOf" srcId="{586D2BAD-CFAC-480A-86E8-572BC47AB486}" destId="{049658BF-C0F2-4AD0-9841-3C3D39B2D81E}" srcOrd="0" destOrd="0" presId="urn:microsoft.com/office/officeart/2008/layout/HorizontalMultiLevelHierarchy"/>
    <dgm:cxn modelId="{0EAB85C0-9D99-4DD8-9359-9545A0E1601A}" type="presOf" srcId="{D694E534-F8F9-4069-871A-890214636DA9}" destId="{738B3C1E-8318-48B8-A38A-14FA81F67076}" srcOrd="1" destOrd="0" presId="urn:microsoft.com/office/officeart/2008/layout/HorizontalMultiLevelHierarchy"/>
    <dgm:cxn modelId="{3ECC57C6-9A96-4E0F-894D-2BC36D7DE022}" srcId="{C2B81D09-FC21-421C-95EF-4B4B5FA61B21}" destId="{F2943279-A4E8-4FF2-984A-33D8E0BE6179}" srcOrd="0" destOrd="0" parTransId="{F4D6957E-DDDB-4EF6-B57B-5E898D474EF2}" sibTransId="{E4262BF7-A16B-41EF-A5BF-E8919DFDF655}"/>
    <dgm:cxn modelId="{A6D785C9-3A75-4F3F-8778-F5B51D6B27CE}" type="presOf" srcId="{90E20B77-4A6A-4575-BBB0-5477E6DE4B11}" destId="{0C7C7439-E61D-4D07-BAF0-C7CBBFAA31A8}" srcOrd="0" destOrd="0" presId="urn:microsoft.com/office/officeart/2008/layout/HorizontalMultiLevelHierarchy"/>
    <dgm:cxn modelId="{705FF1CD-FD46-4FD7-A3A3-558F3B77CA89}" type="presOf" srcId="{A6FF1B65-0501-4924-A0B9-58D0C2013722}" destId="{AAF3B177-A9A0-4FDC-8924-EB9CD1FCBEFA}" srcOrd="1" destOrd="0" presId="urn:microsoft.com/office/officeart/2008/layout/HorizontalMultiLevelHierarchy"/>
    <dgm:cxn modelId="{A67F3CD6-8B08-4CA2-BB66-4FE150C2BA1D}" type="presOf" srcId="{F2943279-A4E8-4FF2-984A-33D8E0BE6179}" destId="{7EC97A86-C010-4FE0-BAC7-2AE40B96E558}" srcOrd="0" destOrd="0" presId="urn:microsoft.com/office/officeart/2008/layout/HorizontalMultiLevelHierarchy"/>
    <dgm:cxn modelId="{25E902E6-10B0-4414-BF81-00DC455C92FA}" type="presOf" srcId="{A6FF1B65-0501-4924-A0B9-58D0C2013722}" destId="{A489C810-5E07-43CE-8D23-2A4D932B0D74}" srcOrd="0" destOrd="0" presId="urn:microsoft.com/office/officeart/2008/layout/HorizontalMultiLevelHierarchy"/>
    <dgm:cxn modelId="{F428A5E9-23C7-40FD-A0A2-B827C7717A70}" type="presOf" srcId="{C9AF4583-9544-4C21-A931-A2F244F3A35D}" destId="{BD594353-97E5-464E-B228-1771B2B1CEAA}" srcOrd="1" destOrd="0" presId="urn:microsoft.com/office/officeart/2008/layout/HorizontalMultiLevelHierarchy"/>
    <dgm:cxn modelId="{5D0825ED-CCC4-4531-9143-59E8EEC74093}" type="presOf" srcId="{677EFC17-21D2-4961-8374-C036892D3530}" destId="{03AE94AA-A5D5-4BB2-8249-2E18D6A0302F}" srcOrd="0" destOrd="0" presId="urn:microsoft.com/office/officeart/2008/layout/HorizontalMultiLevelHierarchy"/>
    <dgm:cxn modelId="{B70F8C97-0D04-42BD-9AD2-DC90B98DBA49}" type="presParOf" srcId="{18BD04B4-DCB5-4F38-824D-AA5D3FAE1524}" destId="{8EC63AB6-F156-41B0-ACA3-DF1031C32192}" srcOrd="0" destOrd="0" presId="urn:microsoft.com/office/officeart/2008/layout/HorizontalMultiLevelHierarchy"/>
    <dgm:cxn modelId="{5EB42944-C63A-4797-9E25-D67759909A6A}" type="presParOf" srcId="{8EC63AB6-F156-41B0-ACA3-DF1031C32192}" destId="{7EC97A86-C010-4FE0-BAC7-2AE40B96E558}" srcOrd="0" destOrd="0" presId="urn:microsoft.com/office/officeart/2008/layout/HorizontalMultiLevelHierarchy"/>
    <dgm:cxn modelId="{04A0E7A5-8783-4A37-9AAA-C4E6EB2410FF}" type="presParOf" srcId="{8EC63AB6-F156-41B0-ACA3-DF1031C32192}" destId="{A41F9896-8E24-4F32-B83C-D87E6AE92EBE}" srcOrd="1" destOrd="0" presId="urn:microsoft.com/office/officeart/2008/layout/HorizontalMultiLevelHierarchy"/>
    <dgm:cxn modelId="{C1775B35-8F7A-43A0-A30B-7FD267E72F85}" type="presParOf" srcId="{A41F9896-8E24-4F32-B83C-D87E6AE92EBE}" destId="{4C0E10E7-924B-4FAC-8B9A-5842047AEC37}" srcOrd="0" destOrd="0" presId="urn:microsoft.com/office/officeart/2008/layout/HorizontalMultiLevelHierarchy"/>
    <dgm:cxn modelId="{6058EEB4-7EA8-401A-9424-ADF8D45B79B4}" type="presParOf" srcId="{4C0E10E7-924B-4FAC-8B9A-5842047AEC37}" destId="{BD594353-97E5-464E-B228-1771B2B1CEAA}" srcOrd="0" destOrd="0" presId="urn:microsoft.com/office/officeart/2008/layout/HorizontalMultiLevelHierarchy"/>
    <dgm:cxn modelId="{52938B30-FF49-4323-B3F1-E93491F43E44}" type="presParOf" srcId="{A41F9896-8E24-4F32-B83C-D87E6AE92EBE}" destId="{171E172B-EE59-4070-88DB-52CDC527776C}" srcOrd="1" destOrd="0" presId="urn:microsoft.com/office/officeart/2008/layout/HorizontalMultiLevelHierarchy"/>
    <dgm:cxn modelId="{90E5171E-8A47-4451-B7E9-5B98FA4B7707}" type="presParOf" srcId="{171E172B-EE59-4070-88DB-52CDC527776C}" destId="{74428BD9-88D3-4C7C-AB7C-BD59BC00861F}" srcOrd="0" destOrd="0" presId="urn:microsoft.com/office/officeart/2008/layout/HorizontalMultiLevelHierarchy"/>
    <dgm:cxn modelId="{2CC42808-4D6D-411F-B255-12EFC597E3CD}" type="presParOf" srcId="{171E172B-EE59-4070-88DB-52CDC527776C}" destId="{014D0078-9ECE-444F-80A5-253F22780630}" srcOrd="1" destOrd="0" presId="urn:microsoft.com/office/officeart/2008/layout/HorizontalMultiLevelHierarchy"/>
    <dgm:cxn modelId="{80649170-D9A3-4B19-AB88-782F4A086BA7}" type="presParOf" srcId="{A41F9896-8E24-4F32-B83C-D87E6AE92EBE}" destId="{34035A2E-978C-4ED9-9FD9-7C507F973FAB}" srcOrd="2" destOrd="0" presId="urn:microsoft.com/office/officeart/2008/layout/HorizontalMultiLevelHierarchy"/>
    <dgm:cxn modelId="{B8D31D4A-4C75-4646-95A7-EA006DF8497B}" type="presParOf" srcId="{34035A2E-978C-4ED9-9FD9-7C507F973FAB}" destId="{ADA0DE8A-6E4A-47EB-B86D-8E85D054ADD4}" srcOrd="0" destOrd="0" presId="urn:microsoft.com/office/officeart/2008/layout/HorizontalMultiLevelHierarchy"/>
    <dgm:cxn modelId="{1545E6B4-374A-4B6B-8BCB-EF97490AEBFF}" type="presParOf" srcId="{A41F9896-8E24-4F32-B83C-D87E6AE92EBE}" destId="{F4151E7E-4F8E-4042-A498-D06EF3C5F673}" srcOrd="3" destOrd="0" presId="urn:microsoft.com/office/officeart/2008/layout/HorizontalMultiLevelHierarchy"/>
    <dgm:cxn modelId="{CC62FC92-4D0B-4344-95F0-8A42E631939A}" type="presParOf" srcId="{F4151E7E-4F8E-4042-A498-D06EF3C5F673}" destId="{99F320FB-CB16-40E2-8714-7C9A5BEDC3D5}" srcOrd="0" destOrd="0" presId="urn:microsoft.com/office/officeart/2008/layout/HorizontalMultiLevelHierarchy"/>
    <dgm:cxn modelId="{C3C52967-7F85-41D9-AB96-F115DAC5820D}" type="presParOf" srcId="{F4151E7E-4F8E-4042-A498-D06EF3C5F673}" destId="{1BE6A145-1153-4F30-B9EB-45CC4E90190D}" srcOrd="1" destOrd="0" presId="urn:microsoft.com/office/officeart/2008/layout/HorizontalMultiLevelHierarchy"/>
    <dgm:cxn modelId="{34F1C980-010D-4BC1-8BD1-06F60EB74CB1}" type="presParOf" srcId="{A41F9896-8E24-4F32-B83C-D87E6AE92EBE}" destId="{C42CE463-C82F-41AB-883A-A56BEAFFE22F}" srcOrd="4" destOrd="0" presId="urn:microsoft.com/office/officeart/2008/layout/HorizontalMultiLevelHierarchy"/>
    <dgm:cxn modelId="{910C4919-6B55-409F-84B9-A710E18994A5}" type="presParOf" srcId="{C42CE463-C82F-41AB-883A-A56BEAFFE22F}" destId="{8FEFB57C-8251-4808-976B-CD8525C10CDB}" srcOrd="0" destOrd="0" presId="urn:microsoft.com/office/officeart/2008/layout/HorizontalMultiLevelHierarchy"/>
    <dgm:cxn modelId="{FAFDF261-5780-4047-A767-78EDF872CC53}" type="presParOf" srcId="{A41F9896-8E24-4F32-B83C-D87E6AE92EBE}" destId="{77820AE4-B83C-40F5-8981-8FDC490461F0}" srcOrd="5" destOrd="0" presId="urn:microsoft.com/office/officeart/2008/layout/HorizontalMultiLevelHierarchy"/>
    <dgm:cxn modelId="{D10B8F1B-D030-41B1-A74A-F308D2D2901E}" type="presParOf" srcId="{77820AE4-B83C-40F5-8981-8FDC490461F0}" destId="{0C7C7439-E61D-4D07-BAF0-C7CBBFAA31A8}" srcOrd="0" destOrd="0" presId="urn:microsoft.com/office/officeart/2008/layout/HorizontalMultiLevelHierarchy"/>
    <dgm:cxn modelId="{07261781-A1D7-434E-BD1C-DDF92BDBA693}" type="presParOf" srcId="{77820AE4-B83C-40F5-8981-8FDC490461F0}" destId="{63875FD0-D893-4E22-9244-FE3FED8E31EE}" srcOrd="1" destOrd="0" presId="urn:microsoft.com/office/officeart/2008/layout/HorizontalMultiLevelHierarchy"/>
    <dgm:cxn modelId="{7F60C4DE-166A-474E-94BC-42A0CDA1A37F}" type="presParOf" srcId="{A41F9896-8E24-4F32-B83C-D87E6AE92EBE}" destId="{955A931B-0A4F-41A5-B948-69CE50C2B226}" srcOrd="6" destOrd="0" presId="urn:microsoft.com/office/officeart/2008/layout/HorizontalMultiLevelHierarchy"/>
    <dgm:cxn modelId="{74175714-18ED-4929-A49E-3973E0F954D8}" type="presParOf" srcId="{955A931B-0A4F-41A5-B948-69CE50C2B226}" destId="{846FDDE8-16DA-4CE4-9D97-48987F7788E0}" srcOrd="0" destOrd="0" presId="urn:microsoft.com/office/officeart/2008/layout/HorizontalMultiLevelHierarchy"/>
    <dgm:cxn modelId="{DC9F6E03-0C9A-4DA6-AF3F-7CA91CBC1B5E}" type="presParOf" srcId="{A41F9896-8E24-4F32-B83C-D87E6AE92EBE}" destId="{0EB3778A-078A-442A-A6D8-E5B65CD049DA}" srcOrd="7" destOrd="0" presId="urn:microsoft.com/office/officeart/2008/layout/HorizontalMultiLevelHierarchy"/>
    <dgm:cxn modelId="{3CD370AF-10E8-4060-88AA-4C29B3921DC6}" type="presParOf" srcId="{0EB3778A-078A-442A-A6D8-E5B65CD049DA}" destId="{03AE94AA-A5D5-4BB2-8249-2E18D6A0302F}" srcOrd="0" destOrd="0" presId="urn:microsoft.com/office/officeart/2008/layout/HorizontalMultiLevelHierarchy"/>
    <dgm:cxn modelId="{3C15BCF4-5FE8-4104-92EF-C3AE81860545}" type="presParOf" srcId="{0EB3778A-078A-442A-A6D8-E5B65CD049DA}" destId="{05C01227-91AC-41BF-B745-A956B7260CB8}" srcOrd="1" destOrd="0" presId="urn:microsoft.com/office/officeart/2008/layout/HorizontalMultiLevelHierarchy"/>
    <dgm:cxn modelId="{6F90EC7E-8CF4-4ECE-B536-92C078B12530}" type="presParOf" srcId="{A41F9896-8E24-4F32-B83C-D87E6AE92EBE}" destId="{00F878D3-05ED-43A1-8905-CA20F23D1D64}" srcOrd="8" destOrd="0" presId="urn:microsoft.com/office/officeart/2008/layout/HorizontalMultiLevelHierarchy"/>
    <dgm:cxn modelId="{6359EC8D-DDAD-409A-9744-27352776B519}" type="presParOf" srcId="{00F878D3-05ED-43A1-8905-CA20F23D1D64}" destId="{738B3C1E-8318-48B8-A38A-14FA81F67076}" srcOrd="0" destOrd="0" presId="urn:microsoft.com/office/officeart/2008/layout/HorizontalMultiLevelHierarchy"/>
    <dgm:cxn modelId="{9B2527F2-BE47-4C52-8462-F90E379B2A3D}" type="presParOf" srcId="{A41F9896-8E24-4F32-B83C-D87E6AE92EBE}" destId="{143F3958-172E-40B9-92AB-FD9851B1A571}" srcOrd="9" destOrd="0" presId="urn:microsoft.com/office/officeart/2008/layout/HorizontalMultiLevelHierarchy"/>
    <dgm:cxn modelId="{DA28FD43-3E6F-4A46-895F-BF5C2B3E404B}" type="presParOf" srcId="{143F3958-172E-40B9-92AB-FD9851B1A571}" destId="{049658BF-C0F2-4AD0-9841-3C3D39B2D81E}" srcOrd="0" destOrd="0" presId="urn:microsoft.com/office/officeart/2008/layout/HorizontalMultiLevelHierarchy"/>
    <dgm:cxn modelId="{EC52609F-9CBD-447D-9871-F06528C3C496}" type="presParOf" srcId="{143F3958-172E-40B9-92AB-FD9851B1A571}" destId="{E0639734-6302-4B1E-B096-16EBB2B2D687}" srcOrd="1" destOrd="0" presId="urn:microsoft.com/office/officeart/2008/layout/HorizontalMultiLevelHierarchy"/>
    <dgm:cxn modelId="{0377630D-EA9F-4CD6-8C65-87CE0CA30C12}" type="presParOf" srcId="{A41F9896-8E24-4F32-B83C-D87E6AE92EBE}" destId="{A489C810-5E07-43CE-8D23-2A4D932B0D74}" srcOrd="10" destOrd="0" presId="urn:microsoft.com/office/officeart/2008/layout/HorizontalMultiLevelHierarchy"/>
    <dgm:cxn modelId="{D9D0C075-7D95-41ED-B22F-A267A17ADA7B}" type="presParOf" srcId="{A489C810-5E07-43CE-8D23-2A4D932B0D74}" destId="{AAF3B177-A9A0-4FDC-8924-EB9CD1FCBEFA}" srcOrd="0" destOrd="0" presId="urn:microsoft.com/office/officeart/2008/layout/HorizontalMultiLevelHierarchy"/>
    <dgm:cxn modelId="{5F8F4BDC-4F12-4EB0-BCFD-619065E854F5}" type="presParOf" srcId="{A41F9896-8E24-4F32-B83C-D87E6AE92EBE}" destId="{7B3A9FB0-F040-473E-91C4-B6DDEC409083}" srcOrd="11" destOrd="0" presId="urn:microsoft.com/office/officeart/2008/layout/HorizontalMultiLevelHierarchy"/>
    <dgm:cxn modelId="{897FCF8E-DA57-4072-AF95-519F8F6CEF2F}" type="presParOf" srcId="{7B3A9FB0-F040-473E-91C4-B6DDEC409083}" destId="{1D6EFBBE-FA09-45ED-915F-6DA220D21A36}" srcOrd="0" destOrd="0" presId="urn:microsoft.com/office/officeart/2008/layout/HorizontalMultiLevelHierarchy"/>
    <dgm:cxn modelId="{ACE349EB-0C3E-4C06-8822-AF0E281A3A74}" type="presParOf" srcId="{7B3A9FB0-F040-473E-91C4-B6DDEC409083}" destId="{02AF1AD6-DF64-4BC6-BC86-437DCAACF9F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4867A7-3B1B-4BB3-BD2E-C97AF5D5870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FB8584-CF72-4F0E-852C-11F84D2EB01E}">
      <dgm:prSet phldrT="[Text]" custT="1"/>
      <dgm:spPr/>
      <dgm:t>
        <a:bodyPr tIns="91440" bIns="91440"/>
        <a:lstStyle/>
        <a:p>
          <a:r>
            <a:rPr lang="en-US" sz="6000"/>
            <a:t>Users</a:t>
          </a:r>
        </a:p>
      </dgm:t>
    </dgm:pt>
    <dgm:pt modelId="{D17C647E-CD41-4251-89EE-D21BF63531EF}" type="parTrans" cxnId="{3017A5FD-2F26-4BD7-A870-0D8627532982}">
      <dgm:prSet/>
      <dgm:spPr/>
      <dgm:t>
        <a:bodyPr/>
        <a:lstStyle/>
        <a:p>
          <a:endParaRPr lang="en-US"/>
        </a:p>
      </dgm:t>
    </dgm:pt>
    <dgm:pt modelId="{E8022E23-06EC-441E-AC11-5001BAD1908D}" type="sibTrans" cxnId="{3017A5FD-2F26-4BD7-A870-0D8627532982}">
      <dgm:prSet/>
      <dgm:spPr/>
      <dgm:t>
        <a:bodyPr/>
        <a:lstStyle/>
        <a:p>
          <a:endParaRPr lang="en-US"/>
        </a:p>
      </dgm:t>
    </dgm:pt>
    <dgm:pt modelId="{1CF6BDA9-55EE-48D6-9E61-697E98CCE623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en-US">
              <a:solidFill>
                <a:schemeClr val="tx2"/>
              </a:solidFill>
            </a:rPr>
            <a:t>Đăng ký hồ sơ</a:t>
          </a:r>
        </a:p>
      </dgm:t>
    </dgm:pt>
    <dgm:pt modelId="{0C1D5C21-E706-474D-B7CA-71FE6B9559D2}" type="parTrans" cxnId="{DA17ECD8-56C3-4EF8-9A57-B01861A69334}">
      <dgm:prSet/>
      <dgm:spPr>
        <a:ln w="28575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EAD0FB9C-5CE3-4D5A-ABDB-0679A5470EC0}" type="sibTrans" cxnId="{DA17ECD8-56C3-4EF8-9A57-B01861A69334}">
      <dgm:prSet/>
      <dgm:spPr/>
      <dgm:t>
        <a:bodyPr/>
        <a:lstStyle/>
        <a:p>
          <a:endParaRPr lang="en-US"/>
        </a:p>
      </dgm:t>
    </dgm:pt>
    <dgm:pt modelId="{5B6C12C6-C881-44F1-863D-585C0C428740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en-US">
              <a:solidFill>
                <a:schemeClr val="tx2"/>
              </a:solidFill>
            </a:rPr>
            <a:t>Kiểm tra tình trạng hồ sơ</a:t>
          </a:r>
        </a:p>
      </dgm:t>
    </dgm:pt>
    <dgm:pt modelId="{63D5A1C3-271E-4C22-A2B2-969712FB2C9F}" type="parTrans" cxnId="{76F3F9A4-3BB6-4593-B842-AA9EB9B55905}">
      <dgm:prSet/>
      <dgm:spPr>
        <a:ln w="28575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8C215E83-765E-425A-9916-BF4C944A7A5C}" type="sibTrans" cxnId="{76F3F9A4-3BB6-4593-B842-AA9EB9B55905}">
      <dgm:prSet/>
      <dgm:spPr/>
      <dgm:t>
        <a:bodyPr/>
        <a:lstStyle/>
        <a:p>
          <a:endParaRPr lang="en-US"/>
        </a:p>
      </dgm:t>
    </dgm:pt>
    <dgm:pt modelId="{67CCB8F6-2654-48EA-AA68-A52A9D1A9542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en-US">
              <a:solidFill>
                <a:schemeClr val="tx2"/>
              </a:solidFill>
            </a:rPr>
            <a:t>Xem thủ tục làm hồ sơ</a:t>
          </a:r>
        </a:p>
      </dgm:t>
    </dgm:pt>
    <dgm:pt modelId="{5DC75FE1-6CDA-43B8-A5A2-2F674D07A010}" type="parTrans" cxnId="{B0D1081D-ADD6-4CF9-8DD0-5176D4C26DCD}">
      <dgm:prSet/>
      <dgm:spPr>
        <a:ln w="28575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268CEB91-D6DC-4CEB-A998-467D052743EA}" type="sibTrans" cxnId="{B0D1081D-ADD6-4CF9-8DD0-5176D4C26DCD}">
      <dgm:prSet/>
      <dgm:spPr/>
      <dgm:t>
        <a:bodyPr/>
        <a:lstStyle/>
        <a:p>
          <a:endParaRPr lang="en-US"/>
        </a:p>
      </dgm:t>
    </dgm:pt>
    <dgm:pt modelId="{398EAB08-4176-46B3-9C3C-3001C2AFE959}" type="asst">
      <dgm:prSet phldrT="[Text]"/>
      <dgm:spPr>
        <a:solidFill>
          <a:srgbClr val="FFDED1"/>
        </a:solidFill>
        <a:ln>
          <a:solidFill>
            <a:srgbClr val="FF9A71"/>
          </a:solidFill>
        </a:ln>
      </dgm:spPr>
      <dgm:t>
        <a:bodyPr lIns="91440" tIns="91440" rIns="91440" bIns="91440"/>
        <a:lstStyle/>
        <a:p>
          <a:r>
            <a:rPr lang="vi-VN">
              <a:solidFill>
                <a:schemeClr val="tx2"/>
              </a:solidFill>
            </a:rPr>
            <a:t>Xem thông tin liên hệ</a:t>
          </a:r>
          <a:endParaRPr lang="en-US">
            <a:solidFill>
              <a:schemeClr val="tx2"/>
            </a:solidFill>
          </a:endParaRPr>
        </a:p>
      </dgm:t>
    </dgm:pt>
    <dgm:pt modelId="{13A80444-E833-4F89-81A9-A0238AEE6C5F}" type="parTrans" cxnId="{D2E1E585-43EE-412E-9189-4C48620F4377}">
      <dgm:prSet/>
      <dgm:spPr>
        <a:ln w="28575">
          <a:solidFill>
            <a:srgbClr val="FF9A71"/>
          </a:solidFill>
        </a:ln>
      </dgm:spPr>
      <dgm:t>
        <a:bodyPr/>
        <a:lstStyle/>
        <a:p>
          <a:endParaRPr lang="en-US"/>
        </a:p>
      </dgm:t>
    </dgm:pt>
    <dgm:pt modelId="{AC1650A0-50B1-4F4E-BB0C-A27CE80C5196}" type="sibTrans" cxnId="{D2E1E585-43EE-412E-9189-4C48620F4377}">
      <dgm:prSet/>
      <dgm:spPr/>
      <dgm:t>
        <a:bodyPr/>
        <a:lstStyle/>
        <a:p>
          <a:endParaRPr lang="en-US"/>
        </a:p>
      </dgm:t>
    </dgm:pt>
    <dgm:pt modelId="{5EFF5382-39B9-40CA-AD9F-38DA081C558B}" type="pres">
      <dgm:prSet presAssocID="{EE4867A7-3B1B-4BB3-BD2E-C97AF5D5870C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77806179-3F3C-48F3-A6F4-5C18637CE161}" type="pres">
      <dgm:prSet presAssocID="{97FB8584-CF72-4F0E-852C-11F84D2EB01E}" presName="root1" presStyleCnt="0"/>
      <dgm:spPr/>
    </dgm:pt>
    <dgm:pt modelId="{14FBE3DE-A1DB-439D-A7E3-0D23CBEAF702}" type="pres">
      <dgm:prSet presAssocID="{97FB8584-CF72-4F0E-852C-11F84D2EB01E}" presName="LevelOneTextNode" presStyleLbl="node0" presStyleIdx="0" presStyleCnt="1" custAng="16200000" custScaleY="52228" custLinFactNeighborX="59542">
        <dgm:presLayoutVars>
          <dgm:chPref val="3"/>
        </dgm:presLayoutVars>
      </dgm:prSet>
      <dgm:spPr/>
    </dgm:pt>
    <dgm:pt modelId="{25CC0FD6-D146-42F2-B092-BDEFF9BFD7C8}" type="pres">
      <dgm:prSet presAssocID="{97FB8584-CF72-4F0E-852C-11F84D2EB01E}" presName="level2hierChild" presStyleCnt="0"/>
      <dgm:spPr/>
    </dgm:pt>
    <dgm:pt modelId="{0ABBD47A-C730-4A5C-9985-B6961EC79613}" type="pres">
      <dgm:prSet presAssocID="{0C1D5C21-E706-474D-B7CA-71FE6B9559D2}" presName="conn2-1" presStyleLbl="parChTrans1D2" presStyleIdx="0" presStyleCnt="4"/>
      <dgm:spPr/>
    </dgm:pt>
    <dgm:pt modelId="{9AEAC72B-FBEF-4DC2-8123-5A4033A2BE75}" type="pres">
      <dgm:prSet presAssocID="{0C1D5C21-E706-474D-B7CA-71FE6B9559D2}" presName="connTx" presStyleLbl="parChTrans1D2" presStyleIdx="0" presStyleCnt="4"/>
      <dgm:spPr/>
    </dgm:pt>
    <dgm:pt modelId="{6200E466-42BE-4C1B-A242-5175BCCD6E00}" type="pres">
      <dgm:prSet presAssocID="{1CF6BDA9-55EE-48D6-9E61-697E98CCE623}" presName="root2" presStyleCnt="0"/>
      <dgm:spPr/>
    </dgm:pt>
    <dgm:pt modelId="{BE1AF104-A5AB-454E-AA7E-AE9D63C43BD9}" type="pres">
      <dgm:prSet presAssocID="{1CF6BDA9-55EE-48D6-9E61-697E98CCE623}" presName="LevelTwoTextNode" presStyleLbl="asst1" presStyleIdx="0" presStyleCnt="4" custScaleX="146868" custScaleY="109483">
        <dgm:presLayoutVars>
          <dgm:chPref val="3"/>
        </dgm:presLayoutVars>
      </dgm:prSet>
      <dgm:spPr/>
    </dgm:pt>
    <dgm:pt modelId="{0CAE5F4A-B5F7-4EA2-8E39-102D682854DF}" type="pres">
      <dgm:prSet presAssocID="{1CF6BDA9-55EE-48D6-9E61-697E98CCE623}" presName="level3hierChild" presStyleCnt="0"/>
      <dgm:spPr/>
    </dgm:pt>
    <dgm:pt modelId="{2CAA427A-BCD0-49A6-BBA5-47E37D04B25F}" type="pres">
      <dgm:prSet presAssocID="{63D5A1C3-271E-4C22-A2B2-969712FB2C9F}" presName="conn2-1" presStyleLbl="parChTrans1D2" presStyleIdx="1" presStyleCnt="4"/>
      <dgm:spPr/>
    </dgm:pt>
    <dgm:pt modelId="{AA5975F8-6C53-44E7-9C96-B201C1E7D5F4}" type="pres">
      <dgm:prSet presAssocID="{63D5A1C3-271E-4C22-A2B2-969712FB2C9F}" presName="connTx" presStyleLbl="parChTrans1D2" presStyleIdx="1" presStyleCnt="4"/>
      <dgm:spPr/>
    </dgm:pt>
    <dgm:pt modelId="{9B3D8E80-E50F-47F3-BA63-CDAA08C97C7E}" type="pres">
      <dgm:prSet presAssocID="{5B6C12C6-C881-44F1-863D-585C0C428740}" presName="root2" presStyleCnt="0"/>
      <dgm:spPr/>
    </dgm:pt>
    <dgm:pt modelId="{4E646AE3-D6C5-4C5F-8C2F-02E744628BDD}" type="pres">
      <dgm:prSet presAssocID="{5B6C12C6-C881-44F1-863D-585C0C428740}" presName="LevelTwoTextNode" presStyleLbl="asst1" presStyleIdx="1" presStyleCnt="4" custScaleX="146868" custScaleY="109483">
        <dgm:presLayoutVars>
          <dgm:chPref val="3"/>
        </dgm:presLayoutVars>
      </dgm:prSet>
      <dgm:spPr/>
    </dgm:pt>
    <dgm:pt modelId="{32456B76-ECEF-45AE-9439-309D36CC2F76}" type="pres">
      <dgm:prSet presAssocID="{5B6C12C6-C881-44F1-863D-585C0C428740}" presName="level3hierChild" presStyleCnt="0"/>
      <dgm:spPr/>
    </dgm:pt>
    <dgm:pt modelId="{CC44448A-EFF9-4FA6-AE43-0E3CD2FCB821}" type="pres">
      <dgm:prSet presAssocID="{5DC75FE1-6CDA-43B8-A5A2-2F674D07A010}" presName="conn2-1" presStyleLbl="parChTrans1D2" presStyleIdx="2" presStyleCnt="4"/>
      <dgm:spPr/>
    </dgm:pt>
    <dgm:pt modelId="{2412C521-4931-46DF-82A5-2A9A3268372E}" type="pres">
      <dgm:prSet presAssocID="{5DC75FE1-6CDA-43B8-A5A2-2F674D07A010}" presName="connTx" presStyleLbl="parChTrans1D2" presStyleIdx="2" presStyleCnt="4"/>
      <dgm:spPr/>
    </dgm:pt>
    <dgm:pt modelId="{07B4E6F0-D80E-4AB5-92B8-131466AB4087}" type="pres">
      <dgm:prSet presAssocID="{67CCB8F6-2654-48EA-AA68-A52A9D1A9542}" presName="root2" presStyleCnt="0"/>
      <dgm:spPr/>
    </dgm:pt>
    <dgm:pt modelId="{3A9CA7D3-C2B4-44D7-88B3-ADD16C0CC5C0}" type="pres">
      <dgm:prSet presAssocID="{67CCB8F6-2654-48EA-AA68-A52A9D1A9542}" presName="LevelTwoTextNode" presStyleLbl="asst1" presStyleIdx="2" presStyleCnt="4" custScaleX="146868" custScaleY="109483">
        <dgm:presLayoutVars>
          <dgm:chPref val="3"/>
        </dgm:presLayoutVars>
      </dgm:prSet>
      <dgm:spPr/>
    </dgm:pt>
    <dgm:pt modelId="{61985E68-3832-41C1-A562-9AA4BE1713ED}" type="pres">
      <dgm:prSet presAssocID="{67CCB8F6-2654-48EA-AA68-A52A9D1A9542}" presName="level3hierChild" presStyleCnt="0"/>
      <dgm:spPr/>
    </dgm:pt>
    <dgm:pt modelId="{67F1B9D9-C6B7-4656-A9EF-3F6DBF743886}" type="pres">
      <dgm:prSet presAssocID="{13A80444-E833-4F89-81A9-A0238AEE6C5F}" presName="conn2-1" presStyleLbl="parChTrans1D2" presStyleIdx="3" presStyleCnt="4"/>
      <dgm:spPr/>
    </dgm:pt>
    <dgm:pt modelId="{A0B1F7DC-5E13-4C8D-B4C8-946E00900BCD}" type="pres">
      <dgm:prSet presAssocID="{13A80444-E833-4F89-81A9-A0238AEE6C5F}" presName="connTx" presStyleLbl="parChTrans1D2" presStyleIdx="3" presStyleCnt="4"/>
      <dgm:spPr/>
    </dgm:pt>
    <dgm:pt modelId="{8801679B-684D-4B2E-9363-9B6ADB0D63C8}" type="pres">
      <dgm:prSet presAssocID="{398EAB08-4176-46B3-9C3C-3001C2AFE959}" presName="root2" presStyleCnt="0"/>
      <dgm:spPr/>
    </dgm:pt>
    <dgm:pt modelId="{B54EF0BC-16D8-407F-9047-BCEC07EFD3DD}" type="pres">
      <dgm:prSet presAssocID="{398EAB08-4176-46B3-9C3C-3001C2AFE959}" presName="LevelTwoTextNode" presStyleLbl="asst1" presStyleIdx="3" presStyleCnt="4" custScaleX="146868">
        <dgm:presLayoutVars>
          <dgm:chPref val="3"/>
        </dgm:presLayoutVars>
      </dgm:prSet>
      <dgm:spPr/>
    </dgm:pt>
    <dgm:pt modelId="{5318A18F-1D70-4CCF-9FFC-88CBD13D1310}" type="pres">
      <dgm:prSet presAssocID="{398EAB08-4176-46B3-9C3C-3001C2AFE959}" presName="level3hierChild" presStyleCnt="0"/>
      <dgm:spPr/>
    </dgm:pt>
  </dgm:ptLst>
  <dgm:cxnLst>
    <dgm:cxn modelId="{3DAC6105-F95C-427B-9AEB-017A06411B3B}" type="presOf" srcId="{0C1D5C21-E706-474D-B7CA-71FE6B9559D2}" destId="{0ABBD47A-C730-4A5C-9985-B6961EC79613}" srcOrd="0" destOrd="0" presId="urn:microsoft.com/office/officeart/2008/layout/HorizontalMultiLevelHierarchy"/>
    <dgm:cxn modelId="{B0D1081D-ADD6-4CF9-8DD0-5176D4C26DCD}" srcId="{97FB8584-CF72-4F0E-852C-11F84D2EB01E}" destId="{67CCB8F6-2654-48EA-AA68-A52A9D1A9542}" srcOrd="2" destOrd="0" parTransId="{5DC75FE1-6CDA-43B8-A5A2-2F674D07A010}" sibTransId="{268CEB91-D6DC-4CEB-A998-467D052743EA}"/>
    <dgm:cxn modelId="{D6699B3B-79B9-4DB5-8AAB-92F8488D3F89}" type="presOf" srcId="{5B6C12C6-C881-44F1-863D-585C0C428740}" destId="{4E646AE3-D6C5-4C5F-8C2F-02E744628BDD}" srcOrd="0" destOrd="0" presId="urn:microsoft.com/office/officeart/2008/layout/HorizontalMultiLevelHierarchy"/>
    <dgm:cxn modelId="{1BADBA68-473E-48B4-9E7C-85C579C0AB49}" type="presOf" srcId="{EE4867A7-3B1B-4BB3-BD2E-C97AF5D5870C}" destId="{5EFF5382-39B9-40CA-AD9F-38DA081C558B}" srcOrd="0" destOrd="0" presId="urn:microsoft.com/office/officeart/2008/layout/HorizontalMultiLevelHierarchy"/>
    <dgm:cxn modelId="{7C51D073-3BFF-4A71-A29D-8D67B11B8F88}" type="presOf" srcId="{5DC75FE1-6CDA-43B8-A5A2-2F674D07A010}" destId="{CC44448A-EFF9-4FA6-AE43-0E3CD2FCB821}" srcOrd="0" destOrd="0" presId="urn:microsoft.com/office/officeart/2008/layout/HorizontalMultiLevelHierarchy"/>
    <dgm:cxn modelId="{64EBCB77-3641-4B83-8F2C-68F8971C80FB}" type="presOf" srcId="{398EAB08-4176-46B3-9C3C-3001C2AFE959}" destId="{B54EF0BC-16D8-407F-9047-BCEC07EFD3DD}" srcOrd="0" destOrd="0" presId="urn:microsoft.com/office/officeart/2008/layout/HorizontalMultiLevelHierarchy"/>
    <dgm:cxn modelId="{A193DD58-D532-435C-965F-D884EBA6E7C4}" type="presOf" srcId="{67CCB8F6-2654-48EA-AA68-A52A9D1A9542}" destId="{3A9CA7D3-C2B4-44D7-88B3-ADD16C0CC5C0}" srcOrd="0" destOrd="0" presId="urn:microsoft.com/office/officeart/2008/layout/HorizontalMultiLevelHierarchy"/>
    <dgm:cxn modelId="{D2E1E585-43EE-412E-9189-4C48620F4377}" srcId="{97FB8584-CF72-4F0E-852C-11F84D2EB01E}" destId="{398EAB08-4176-46B3-9C3C-3001C2AFE959}" srcOrd="3" destOrd="0" parTransId="{13A80444-E833-4F89-81A9-A0238AEE6C5F}" sibTransId="{AC1650A0-50B1-4F4E-BB0C-A27CE80C5196}"/>
    <dgm:cxn modelId="{640DFD99-4B72-4C82-B1F4-52ADBCAF4856}" type="presOf" srcId="{63D5A1C3-271E-4C22-A2B2-969712FB2C9F}" destId="{2CAA427A-BCD0-49A6-BBA5-47E37D04B25F}" srcOrd="0" destOrd="0" presId="urn:microsoft.com/office/officeart/2008/layout/HorizontalMultiLevelHierarchy"/>
    <dgm:cxn modelId="{EFDB09A2-FBF3-4703-BCB3-6EC981CDFD57}" type="presOf" srcId="{13A80444-E833-4F89-81A9-A0238AEE6C5F}" destId="{A0B1F7DC-5E13-4C8D-B4C8-946E00900BCD}" srcOrd="1" destOrd="0" presId="urn:microsoft.com/office/officeart/2008/layout/HorizontalMultiLevelHierarchy"/>
    <dgm:cxn modelId="{76F3F9A4-3BB6-4593-B842-AA9EB9B55905}" srcId="{97FB8584-CF72-4F0E-852C-11F84D2EB01E}" destId="{5B6C12C6-C881-44F1-863D-585C0C428740}" srcOrd="1" destOrd="0" parTransId="{63D5A1C3-271E-4C22-A2B2-969712FB2C9F}" sibTransId="{8C215E83-765E-425A-9916-BF4C944A7A5C}"/>
    <dgm:cxn modelId="{57D680CD-8309-436B-9BBB-2BD1491FCDAD}" type="presOf" srcId="{0C1D5C21-E706-474D-B7CA-71FE6B9559D2}" destId="{9AEAC72B-FBEF-4DC2-8123-5A4033A2BE75}" srcOrd="1" destOrd="0" presId="urn:microsoft.com/office/officeart/2008/layout/HorizontalMultiLevelHierarchy"/>
    <dgm:cxn modelId="{51CDB3CF-63D1-4519-9CC5-ACF067045B80}" type="presOf" srcId="{5DC75FE1-6CDA-43B8-A5A2-2F674D07A010}" destId="{2412C521-4931-46DF-82A5-2A9A3268372E}" srcOrd="1" destOrd="0" presId="urn:microsoft.com/office/officeart/2008/layout/HorizontalMultiLevelHierarchy"/>
    <dgm:cxn modelId="{DA17ECD8-56C3-4EF8-9A57-B01861A69334}" srcId="{97FB8584-CF72-4F0E-852C-11F84D2EB01E}" destId="{1CF6BDA9-55EE-48D6-9E61-697E98CCE623}" srcOrd="0" destOrd="0" parTransId="{0C1D5C21-E706-474D-B7CA-71FE6B9559D2}" sibTransId="{EAD0FB9C-5CE3-4D5A-ABDB-0679A5470EC0}"/>
    <dgm:cxn modelId="{5E990EE2-9F48-4257-B650-867BE3A2C4D4}" type="presOf" srcId="{1CF6BDA9-55EE-48D6-9E61-697E98CCE623}" destId="{BE1AF104-A5AB-454E-AA7E-AE9D63C43BD9}" srcOrd="0" destOrd="0" presId="urn:microsoft.com/office/officeart/2008/layout/HorizontalMultiLevelHierarchy"/>
    <dgm:cxn modelId="{7C6E4BEC-C0B2-49D9-85F0-5D5DF0F5D0F6}" type="presOf" srcId="{63D5A1C3-271E-4C22-A2B2-969712FB2C9F}" destId="{AA5975F8-6C53-44E7-9C96-B201C1E7D5F4}" srcOrd="1" destOrd="0" presId="urn:microsoft.com/office/officeart/2008/layout/HorizontalMultiLevelHierarchy"/>
    <dgm:cxn modelId="{E1C548F0-76E7-4068-AB0E-99E6B0102EBE}" type="presOf" srcId="{13A80444-E833-4F89-81A9-A0238AEE6C5F}" destId="{67F1B9D9-C6B7-4656-A9EF-3F6DBF743886}" srcOrd="0" destOrd="0" presId="urn:microsoft.com/office/officeart/2008/layout/HorizontalMultiLevelHierarchy"/>
    <dgm:cxn modelId="{839207F2-C9A0-46A4-97FA-AB851CA9ED24}" type="presOf" srcId="{97FB8584-CF72-4F0E-852C-11F84D2EB01E}" destId="{14FBE3DE-A1DB-439D-A7E3-0D23CBEAF702}" srcOrd="0" destOrd="0" presId="urn:microsoft.com/office/officeart/2008/layout/HorizontalMultiLevelHierarchy"/>
    <dgm:cxn modelId="{3017A5FD-2F26-4BD7-A870-0D8627532982}" srcId="{EE4867A7-3B1B-4BB3-BD2E-C97AF5D5870C}" destId="{97FB8584-CF72-4F0E-852C-11F84D2EB01E}" srcOrd="0" destOrd="0" parTransId="{D17C647E-CD41-4251-89EE-D21BF63531EF}" sibTransId="{E8022E23-06EC-441E-AC11-5001BAD1908D}"/>
    <dgm:cxn modelId="{41F2C7EE-CB59-471C-B5E6-1ACD9E32D14C}" type="presParOf" srcId="{5EFF5382-39B9-40CA-AD9F-38DA081C558B}" destId="{77806179-3F3C-48F3-A6F4-5C18637CE161}" srcOrd="0" destOrd="0" presId="urn:microsoft.com/office/officeart/2008/layout/HorizontalMultiLevelHierarchy"/>
    <dgm:cxn modelId="{924D6493-FB35-4A5F-B9D0-481C84C189C2}" type="presParOf" srcId="{77806179-3F3C-48F3-A6F4-5C18637CE161}" destId="{14FBE3DE-A1DB-439D-A7E3-0D23CBEAF702}" srcOrd="0" destOrd="0" presId="urn:microsoft.com/office/officeart/2008/layout/HorizontalMultiLevelHierarchy"/>
    <dgm:cxn modelId="{053DD80D-FFFA-4FF8-8DBA-6FE1D839A668}" type="presParOf" srcId="{77806179-3F3C-48F3-A6F4-5C18637CE161}" destId="{25CC0FD6-D146-42F2-B092-BDEFF9BFD7C8}" srcOrd="1" destOrd="0" presId="urn:microsoft.com/office/officeart/2008/layout/HorizontalMultiLevelHierarchy"/>
    <dgm:cxn modelId="{4EFF7DB7-7B40-4F4C-9179-CBD95995C290}" type="presParOf" srcId="{25CC0FD6-D146-42F2-B092-BDEFF9BFD7C8}" destId="{0ABBD47A-C730-4A5C-9985-B6961EC79613}" srcOrd="0" destOrd="0" presId="urn:microsoft.com/office/officeart/2008/layout/HorizontalMultiLevelHierarchy"/>
    <dgm:cxn modelId="{08C75EE6-0ECD-4E8F-BA43-B815710A4821}" type="presParOf" srcId="{0ABBD47A-C730-4A5C-9985-B6961EC79613}" destId="{9AEAC72B-FBEF-4DC2-8123-5A4033A2BE75}" srcOrd="0" destOrd="0" presId="urn:microsoft.com/office/officeart/2008/layout/HorizontalMultiLevelHierarchy"/>
    <dgm:cxn modelId="{68308BBF-FA46-405D-A90A-6E198C1A50BA}" type="presParOf" srcId="{25CC0FD6-D146-42F2-B092-BDEFF9BFD7C8}" destId="{6200E466-42BE-4C1B-A242-5175BCCD6E00}" srcOrd="1" destOrd="0" presId="urn:microsoft.com/office/officeart/2008/layout/HorizontalMultiLevelHierarchy"/>
    <dgm:cxn modelId="{A17D7054-0A1F-4C7B-BBEF-5312301E0F76}" type="presParOf" srcId="{6200E466-42BE-4C1B-A242-5175BCCD6E00}" destId="{BE1AF104-A5AB-454E-AA7E-AE9D63C43BD9}" srcOrd="0" destOrd="0" presId="urn:microsoft.com/office/officeart/2008/layout/HorizontalMultiLevelHierarchy"/>
    <dgm:cxn modelId="{9E951E55-5A31-4DCD-9469-C2D597302062}" type="presParOf" srcId="{6200E466-42BE-4C1B-A242-5175BCCD6E00}" destId="{0CAE5F4A-B5F7-4EA2-8E39-102D682854DF}" srcOrd="1" destOrd="0" presId="urn:microsoft.com/office/officeart/2008/layout/HorizontalMultiLevelHierarchy"/>
    <dgm:cxn modelId="{4017FF0B-3E49-4790-95B2-A3B9F043A2CE}" type="presParOf" srcId="{25CC0FD6-D146-42F2-B092-BDEFF9BFD7C8}" destId="{2CAA427A-BCD0-49A6-BBA5-47E37D04B25F}" srcOrd="2" destOrd="0" presId="urn:microsoft.com/office/officeart/2008/layout/HorizontalMultiLevelHierarchy"/>
    <dgm:cxn modelId="{EB481DEB-998E-498E-B1A9-49FC3FA520F1}" type="presParOf" srcId="{2CAA427A-BCD0-49A6-BBA5-47E37D04B25F}" destId="{AA5975F8-6C53-44E7-9C96-B201C1E7D5F4}" srcOrd="0" destOrd="0" presId="urn:microsoft.com/office/officeart/2008/layout/HorizontalMultiLevelHierarchy"/>
    <dgm:cxn modelId="{BF0B560D-0A9A-49E9-8592-E945AFC81DDF}" type="presParOf" srcId="{25CC0FD6-D146-42F2-B092-BDEFF9BFD7C8}" destId="{9B3D8E80-E50F-47F3-BA63-CDAA08C97C7E}" srcOrd="3" destOrd="0" presId="urn:microsoft.com/office/officeart/2008/layout/HorizontalMultiLevelHierarchy"/>
    <dgm:cxn modelId="{F123640D-B346-435B-B013-43FF4707ED5D}" type="presParOf" srcId="{9B3D8E80-E50F-47F3-BA63-CDAA08C97C7E}" destId="{4E646AE3-D6C5-4C5F-8C2F-02E744628BDD}" srcOrd="0" destOrd="0" presId="urn:microsoft.com/office/officeart/2008/layout/HorizontalMultiLevelHierarchy"/>
    <dgm:cxn modelId="{75EEE8C7-5908-44EA-8409-E6551A168C37}" type="presParOf" srcId="{9B3D8E80-E50F-47F3-BA63-CDAA08C97C7E}" destId="{32456B76-ECEF-45AE-9439-309D36CC2F76}" srcOrd="1" destOrd="0" presId="urn:microsoft.com/office/officeart/2008/layout/HorizontalMultiLevelHierarchy"/>
    <dgm:cxn modelId="{72C85F85-C864-4775-BA4D-940D9FEC2924}" type="presParOf" srcId="{25CC0FD6-D146-42F2-B092-BDEFF9BFD7C8}" destId="{CC44448A-EFF9-4FA6-AE43-0E3CD2FCB821}" srcOrd="4" destOrd="0" presId="urn:microsoft.com/office/officeart/2008/layout/HorizontalMultiLevelHierarchy"/>
    <dgm:cxn modelId="{2EF51027-EE88-4D43-AC27-25CF61402917}" type="presParOf" srcId="{CC44448A-EFF9-4FA6-AE43-0E3CD2FCB821}" destId="{2412C521-4931-46DF-82A5-2A9A3268372E}" srcOrd="0" destOrd="0" presId="urn:microsoft.com/office/officeart/2008/layout/HorizontalMultiLevelHierarchy"/>
    <dgm:cxn modelId="{9B3B6B22-2734-46DA-9280-5308D7A71607}" type="presParOf" srcId="{25CC0FD6-D146-42F2-B092-BDEFF9BFD7C8}" destId="{07B4E6F0-D80E-4AB5-92B8-131466AB4087}" srcOrd="5" destOrd="0" presId="urn:microsoft.com/office/officeart/2008/layout/HorizontalMultiLevelHierarchy"/>
    <dgm:cxn modelId="{16D00D42-A500-47EB-8554-23A4DFE5479B}" type="presParOf" srcId="{07B4E6F0-D80E-4AB5-92B8-131466AB4087}" destId="{3A9CA7D3-C2B4-44D7-88B3-ADD16C0CC5C0}" srcOrd="0" destOrd="0" presId="urn:microsoft.com/office/officeart/2008/layout/HorizontalMultiLevelHierarchy"/>
    <dgm:cxn modelId="{05F81E21-551C-45F6-BA60-94F820243EED}" type="presParOf" srcId="{07B4E6F0-D80E-4AB5-92B8-131466AB4087}" destId="{61985E68-3832-41C1-A562-9AA4BE1713ED}" srcOrd="1" destOrd="0" presId="urn:microsoft.com/office/officeart/2008/layout/HorizontalMultiLevelHierarchy"/>
    <dgm:cxn modelId="{3DFC4874-26A4-406C-BD90-6EEB4D198F2F}" type="presParOf" srcId="{25CC0FD6-D146-42F2-B092-BDEFF9BFD7C8}" destId="{67F1B9D9-C6B7-4656-A9EF-3F6DBF743886}" srcOrd="6" destOrd="0" presId="urn:microsoft.com/office/officeart/2008/layout/HorizontalMultiLevelHierarchy"/>
    <dgm:cxn modelId="{54A04F3A-3F30-492A-91F5-4538545E58C1}" type="presParOf" srcId="{67F1B9D9-C6B7-4656-A9EF-3F6DBF743886}" destId="{A0B1F7DC-5E13-4C8D-B4C8-946E00900BCD}" srcOrd="0" destOrd="0" presId="urn:microsoft.com/office/officeart/2008/layout/HorizontalMultiLevelHierarchy"/>
    <dgm:cxn modelId="{65C2D277-334F-4B2A-B5F7-9DEFC392F63F}" type="presParOf" srcId="{25CC0FD6-D146-42F2-B092-BDEFF9BFD7C8}" destId="{8801679B-684D-4B2E-9363-9B6ADB0D63C8}" srcOrd="7" destOrd="0" presId="urn:microsoft.com/office/officeart/2008/layout/HorizontalMultiLevelHierarchy"/>
    <dgm:cxn modelId="{F4C59B3B-3F55-4DD4-B519-66AD4C065345}" type="presParOf" srcId="{8801679B-684D-4B2E-9363-9B6ADB0D63C8}" destId="{B54EF0BC-16D8-407F-9047-BCEC07EFD3DD}" srcOrd="0" destOrd="0" presId="urn:microsoft.com/office/officeart/2008/layout/HorizontalMultiLevelHierarchy"/>
    <dgm:cxn modelId="{0D0D579D-9C36-4106-872C-A27F13311F86}" type="presParOf" srcId="{8801679B-684D-4B2E-9363-9B6ADB0D63C8}" destId="{5318A18F-1D70-4CCF-9FFC-88CBD13D131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62CAC8-A7A0-475F-999A-6C71D3BBEC4D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BA1136-3CE6-43D7-BA6E-B213E6C02789}">
      <dgm:prSet phldrT="[Text]"/>
      <dgm:spPr>
        <a:solidFill>
          <a:schemeClr val="accent1">
            <a:lumMod val="50000"/>
            <a:lumOff val="50000"/>
          </a:schemeClr>
        </a:solidFill>
      </dgm:spPr>
      <dgm:t>
        <a:bodyPr/>
        <a:lstStyle/>
        <a:p>
          <a:r>
            <a:rPr lang="en-US"/>
            <a:t>Website</a:t>
          </a:r>
        </a:p>
      </dgm:t>
    </dgm:pt>
    <dgm:pt modelId="{79996997-060C-471A-ADA7-8C7C93AF2D8B}" type="parTrans" cxnId="{1B282EAC-C7CC-4DB5-90A1-B0A896594B02}">
      <dgm:prSet/>
      <dgm:spPr/>
      <dgm:t>
        <a:bodyPr/>
        <a:lstStyle/>
        <a:p>
          <a:endParaRPr lang="en-US"/>
        </a:p>
      </dgm:t>
    </dgm:pt>
    <dgm:pt modelId="{A4ACC7C8-FDE4-468B-BCB7-3EA9E4489647}" type="sibTrans" cxnId="{1B282EAC-C7CC-4DB5-90A1-B0A896594B02}">
      <dgm:prSet/>
      <dgm:spPr/>
      <dgm:t>
        <a:bodyPr/>
        <a:lstStyle/>
        <a:p>
          <a:endParaRPr lang="en-US"/>
        </a:p>
      </dgm:t>
    </dgm:pt>
    <dgm:pt modelId="{877875DE-5552-4A9B-8FCF-C5490EA3EFFD}">
      <dgm:prSet phldrT="[Text]"/>
      <dgm:spPr/>
      <dgm:t>
        <a:bodyPr/>
        <a:lstStyle/>
        <a:p>
          <a:r>
            <a:rPr lang="en-US">
              <a:solidFill>
                <a:schemeClr val="tx2"/>
              </a:solidFill>
            </a:rPr>
            <a:t>Users</a:t>
          </a:r>
        </a:p>
      </dgm:t>
    </dgm:pt>
    <dgm:pt modelId="{55FC8106-2EB9-41F0-B5ED-7551A62F0EBD}" type="parTrans" cxnId="{0AEE8EAF-F793-4C50-A8DF-CC9A50844716}">
      <dgm:prSet/>
      <dgm:spPr/>
      <dgm:t>
        <a:bodyPr/>
        <a:lstStyle/>
        <a:p>
          <a:endParaRPr lang="en-US"/>
        </a:p>
      </dgm:t>
    </dgm:pt>
    <dgm:pt modelId="{2EE8EEA9-404E-47F4-BFAB-CD887AFE3F7E}" type="sibTrans" cxnId="{0AEE8EAF-F793-4C50-A8DF-CC9A50844716}">
      <dgm:prSet/>
      <dgm:spPr/>
      <dgm:t>
        <a:bodyPr/>
        <a:lstStyle/>
        <a:p>
          <a:endParaRPr lang="en-US"/>
        </a:p>
      </dgm:t>
    </dgm:pt>
    <dgm:pt modelId="{5C3D6D00-26D3-41D5-A9D8-7E77B963315F}">
      <dgm:prSet phldrT="[Text]"/>
      <dgm:spPr>
        <a:solidFill>
          <a:srgbClr val="000000"/>
        </a:solidFill>
      </dgm:spPr>
      <dgm:t>
        <a:bodyPr/>
        <a:lstStyle/>
        <a:p>
          <a:r>
            <a:rPr lang="en-US"/>
            <a:t>Đăng ký Hộ chiếu</a:t>
          </a:r>
        </a:p>
      </dgm:t>
    </dgm:pt>
    <dgm:pt modelId="{942C1FE2-8D35-49C1-A381-57679E6E73FA}" type="parTrans" cxnId="{6032A0B6-77C7-4D06-BAC2-162B6F1F88BB}">
      <dgm:prSet/>
      <dgm:spPr/>
      <dgm:t>
        <a:bodyPr/>
        <a:lstStyle/>
        <a:p>
          <a:endParaRPr lang="en-US"/>
        </a:p>
      </dgm:t>
    </dgm:pt>
    <dgm:pt modelId="{F7FB85F3-1084-4325-BD33-482470DDB402}" type="sibTrans" cxnId="{6032A0B6-77C7-4D06-BAC2-162B6F1F88BB}">
      <dgm:prSet/>
      <dgm:spPr/>
      <dgm:t>
        <a:bodyPr/>
        <a:lstStyle/>
        <a:p>
          <a:endParaRPr lang="en-US"/>
        </a:p>
      </dgm:t>
    </dgm:pt>
    <dgm:pt modelId="{90C290E2-AD6F-4275-B965-826C0E5B6DA9}">
      <dgm:prSet phldrT="[Text]"/>
      <dgm:spPr>
        <a:solidFill>
          <a:srgbClr val="000000"/>
        </a:solidFill>
      </dgm:spPr>
      <dgm:t>
        <a:bodyPr lIns="91440"/>
        <a:lstStyle/>
        <a:p>
          <a:r>
            <a:rPr lang="en-US"/>
            <a:t>Kiểm tra thông tin Hồ sơ</a:t>
          </a:r>
        </a:p>
      </dgm:t>
    </dgm:pt>
    <dgm:pt modelId="{E5B59F3D-4DF0-4966-B3C1-6462626EA1C5}" type="parTrans" cxnId="{7011B918-C601-4AB1-8E25-3B92431F53FF}">
      <dgm:prSet/>
      <dgm:spPr/>
      <dgm:t>
        <a:bodyPr/>
        <a:lstStyle/>
        <a:p>
          <a:endParaRPr lang="en-US"/>
        </a:p>
      </dgm:t>
    </dgm:pt>
    <dgm:pt modelId="{6C0F6D0E-5D41-4A2C-A312-28A0D122D3B9}" type="sibTrans" cxnId="{7011B918-C601-4AB1-8E25-3B92431F53FF}">
      <dgm:prSet/>
      <dgm:spPr/>
      <dgm:t>
        <a:bodyPr/>
        <a:lstStyle/>
        <a:p>
          <a:endParaRPr lang="en-US"/>
        </a:p>
      </dgm:t>
    </dgm:pt>
    <dgm:pt modelId="{B2992DDA-8274-4634-A741-C3842E35DFA7}">
      <dgm:prSet phldrT="[Text]"/>
      <dgm:spPr>
        <a:solidFill>
          <a:srgbClr val="000000"/>
        </a:solidFill>
      </dgm:spPr>
      <dgm:t>
        <a:bodyPr lIns="91440" tIns="91440" rIns="91440" bIns="91440"/>
        <a:lstStyle/>
        <a:p>
          <a:r>
            <a:rPr lang="en-US"/>
            <a:t>Xem thủ tục làm Hộ chiếu</a:t>
          </a:r>
        </a:p>
      </dgm:t>
    </dgm:pt>
    <dgm:pt modelId="{51BDB8B6-43E1-4627-AF4C-7CD6DBB0DDCA}" type="parTrans" cxnId="{C74EF37F-4996-4140-B905-111E4F243548}">
      <dgm:prSet/>
      <dgm:spPr/>
      <dgm:t>
        <a:bodyPr/>
        <a:lstStyle/>
        <a:p>
          <a:endParaRPr lang="en-US"/>
        </a:p>
      </dgm:t>
    </dgm:pt>
    <dgm:pt modelId="{A9EC6F3B-E07A-4E3C-99A9-F25F96D3728A}" type="sibTrans" cxnId="{C74EF37F-4996-4140-B905-111E4F243548}">
      <dgm:prSet/>
      <dgm:spPr/>
      <dgm:t>
        <a:bodyPr/>
        <a:lstStyle/>
        <a:p>
          <a:endParaRPr lang="en-US"/>
        </a:p>
      </dgm:t>
    </dgm:pt>
    <dgm:pt modelId="{08AFF562-3F01-4A8D-8EBC-80C94B340E60}">
      <dgm:prSet phldrT="[Text]"/>
      <dgm:spPr>
        <a:solidFill>
          <a:srgbClr val="000000"/>
        </a:solidFill>
      </dgm:spPr>
      <dgm:t>
        <a:bodyPr/>
        <a:lstStyle/>
        <a:p>
          <a:r>
            <a:rPr lang="en-US"/>
            <a:t>Liên hệ</a:t>
          </a:r>
        </a:p>
      </dgm:t>
    </dgm:pt>
    <dgm:pt modelId="{86A0EB81-C472-4CF3-A066-49B88665E3D3}" type="parTrans" cxnId="{B6840967-5719-41F4-9F1F-BA6B69B8BFF9}">
      <dgm:prSet/>
      <dgm:spPr/>
      <dgm:t>
        <a:bodyPr/>
        <a:lstStyle/>
        <a:p>
          <a:endParaRPr lang="en-US"/>
        </a:p>
      </dgm:t>
    </dgm:pt>
    <dgm:pt modelId="{8693A685-858D-460A-B152-20FEE3B9C839}" type="sibTrans" cxnId="{B6840967-5719-41F4-9F1F-BA6B69B8BFF9}">
      <dgm:prSet/>
      <dgm:spPr/>
      <dgm:t>
        <a:bodyPr/>
        <a:lstStyle/>
        <a:p>
          <a:endParaRPr lang="en-US"/>
        </a:p>
      </dgm:t>
    </dgm:pt>
    <dgm:pt modelId="{415526BE-7FD1-42AE-8480-4290922E6E4E}">
      <dgm:prSet phldrT="[Text]"/>
      <dgm:spPr/>
      <dgm:t>
        <a:bodyPr/>
        <a:lstStyle/>
        <a:p>
          <a:r>
            <a:rPr lang="en-US">
              <a:solidFill>
                <a:schemeClr val="tx2"/>
              </a:solidFill>
            </a:rPr>
            <a:t>Admins</a:t>
          </a:r>
        </a:p>
      </dgm:t>
    </dgm:pt>
    <dgm:pt modelId="{F8C2BED3-2BF3-4BBE-81FE-41E5782A92FF}" type="parTrans" cxnId="{0AA0367A-5B97-4DF1-A5DF-CDCB95444472}">
      <dgm:prSet/>
      <dgm:spPr/>
      <dgm:t>
        <a:bodyPr/>
        <a:lstStyle/>
        <a:p>
          <a:endParaRPr lang="en-US"/>
        </a:p>
      </dgm:t>
    </dgm:pt>
    <dgm:pt modelId="{484B3033-37A3-430D-BF00-8CB49DE83B15}" type="sibTrans" cxnId="{0AA0367A-5B97-4DF1-A5DF-CDCB95444472}">
      <dgm:prSet/>
      <dgm:spPr/>
      <dgm:t>
        <a:bodyPr/>
        <a:lstStyle/>
        <a:p>
          <a:endParaRPr lang="en-US"/>
        </a:p>
      </dgm:t>
    </dgm:pt>
    <dgm:pt modelId="{DB9F697A-F5E5-47A1-9FE2-2582CAC099C3}">
      <dgm:prSet phldrT="[Text]"/>
      <dgm:spPr>
        <a:solidFill>
          <a:srgbClr val="000000"/>
        </a:solidFill>
      </dgm:spPr>
      <dgm:t>
        <a:bodyPr/>
        <a:lstStyle/>
        <a:p>
          <a:r>
            <a:rPr lang="en-US"/>
            <a:t>Xác thực</a:t>
          </a:r>
        </a:p>
      </dgm:t>
    </dgm:pt>
    <dgm:pt modelId="{F0015E45-5790-4143-A5C7-0F35E77FAE5A}" type="parTrans" cxnId="{51254D72-3CBE-4E3E-B1F5-38D417D4E734}">
      <dgm:prSet/>
      <dgm:spPr/>
      <dgm:t>
        <a:bodyPr/>
        <a:lstStyle/>
        <a:p>
          <a:endParaRPr lang="en-US"/>
        </a:p>
      </dgm:t>
    </dgm:pt>
    <dgm:pt modelId="{67EDEBA3-A8A6-41A0-8880-C1B12335997B}" type="sibTrans" cxnId="{51254D72-3CBE-4E3E-B1F5-38D417D4E734}">
      <dgm:prSet/>
      <dgm:spPr/>
      <dgm:t>
        <a:bodyPr/>
        <a:lstStyle/>
        <a:p>
          <a:endParaRPr lang="en-US"/>
        </a:p>
      </dgm:t>
    </dgm:pt>
    <dgm:pt modelId="{2ED3C8F6-8C5D-4242-9160-FE83992D6BD8}">
      <dgm:prSet phldrT="[Text]"/>
      <dgm:spPr>
        <a:solidFill>
          <a:srgbClr val="000000"/>
        </a:solidFill>
      </dgm:spPr>
      <dgm:t>
        <a:bodyPr/>
        <a:lstStyle/>
        <a:p>
          <a:r>
            <a:rPr lang="en-US"/>
            <a:t>Xét duyệt</a:t>
          </a:r>
        </a:p>
      </dgm:t>
    </dgm:pt>
    <dgm:pt modelId="{77354B03-99AC-44F4-A78E-0805EC9FA7C3}" type="parTrans" cxnId="{40E55D86-7489-42B4-A5E2-804A33E6E8A1}">
      <dgm:prSet/>
      <dgm:spPr/>
      <dgm:t>
        <a:bodyPr/>
        <a:lstStyle/>
        <a:p>
          <a:endParaRPr lang="en-US"/>
        </a:p>
      </dgm:t>
    </dgm:pt>
    <dgm:pt modelId="{2EF150A9-5BDD-4E8E-B22D-E1FDDB790E25}" type="sibTrans" cxnId="{40E55D86-7489-42B4-A5E2-804A33E6E8A1}">
      <dgm:prSet/>
      <dgm:spPr/>
      <dgm:t>
        <a:bodyPr/>
        <a:lstStyle/>
        <a:p>
          <a:endParaRPr lang="en-US"/>
        </a:p>
      </dgm:t>
    </dgm:pt>
    <dgm:pt modelId="{6DDF6138-0A4D-4DCC-A490-2D80E39CBA43}">
      <dgm:prSet phldrT="[Text]"/>
      <dgm:spPr>
        <a:solidFill>
          <a:srgbClr val="000000"/>
        </a:solidFill>
      </dgm:spPr>
      <dgm:t>
        <a:bodyPr/>
        <a:lstStyle/>
        <a:p>
          <a:r>
            <a:rPr lang="en-US"/>
            <a:t>Lưu trữ</a:t>
          </a:r>
        </a:p>
      </dgm:t>
    </dgm:pt>
    <dgm:pt modelId="{2CC11927-FF84-4F45-B0BF-482961E99464}" type="parTrans" cxnId="{60AF45D6-1416-4A87-B508-0401CDC338E2}">
      <dgm:prSet/>
      <dgm:spPr/>
      <dgm:t>
        <a:bodyPr/>
        <a:lstStyle/>
        <a:p>
          <a:endParaRPr lang="en-US"/>
        </a:p>
      </dgm:t>
    </dgm:pt>
    <dgm:pt modelId="{4B6E22AA-2ED6-4C0F-81FA-91EBBE7978DD}" type="sibTrans" cxnId="{60AF45D6-1416-4A87-B508-0401CDC338E2}">
      <dgm:prSet/>
      <dgm:spPr/>
      <dgm:t>
        <a:bodyPr/>
        <a:lstStyle/>
        <a:p>
          <a:endParaRPr lang="en-US"/>
        </a:p>
      </dgm:t>
    </dgm:pt>
    <dgm:pt modelId="{A231F65B-91B6-4349-86C1-FFF647151891}">
      <dgm:prSet phldrT="[Text]"/>
      <dgm:spPr>
        <a:solidFill>
          <a:srgbClr val="000000"/>
        </a:solidFill>
      </dgm:spPr>
      <dgm:t>
        <a:bodyPr/>
        <a:lstStyle/>
        <a:p>
          <a:r>
            <a:rPr lang="en-US"/>
            <a:t>Giám sát</a:t>
          </a:r>
        </a:p>
      </dgm:t>
    </dgm:pt>
    <dgm:pt modelId="{0E716186-5AF5-4048-9B4A-BEFDD6CC0EBD}" type="parTrans" cxnId="{867BC9A2-4952-4B48-979E-C09F60B832A8}">
      <dgm:prSet/>
      <dgm:spPr/>
      <dgm:t>
        <a:bodyPr/>
        <a:lstStyle/>
        <a:p>
          <a:endParaRPr lang="en-US"/>
        </a:p>
      </dgm:t>
    </dgm:pt>
    <dgm:pt modelId="{74964AC8-2ECD-4479-80D1-F4375091ECFC}" type="sibTrans" cxnId="{867BC9A2-4952-4B48-979E-C09F60B832A8}">
      <dgm:prSet/>
      <dgm:spPr/>
      <dgm:t>
        <a:bodyPr/>
        <a:lstStyle/>
        <a:p>
          <a:endParaRPr lang="en-US"/>
        </a:p>
      </dgm:t>
    </dgm:pt>
    <dgm:pt modelId="{C0D1CD6F-6EE5-4025-8680-2B77029551A5}">
      <dgm:prSet phldrT="[Text]"/>
      <dgm:spPr>
        <a:solidFill>
          <a:srgbClr val="000000"/>
        </a:solidFill>
      </dgm:spPr>
      <dgm:t>
        <a:bodyPr/>
        <a:lstStyle/>
        <a:p>
          <a:r>
            <a:rPr lang="en-US"/>
            <a:t>Tối cao</a:t>
          </a:r>
        </a:p>
      </dgm:t>
    </dgm:pt>
    <dgm:pt modelId="{5C84A539-C52C-46D0-96EC-74264ADC0107}" type="parTrans" cxnId="{194AA2CC-6E07-4B73-9541-C31C878EB967}">
      <dgm:prSet/>
      <dgm:spPr/>
      <dgm:t>
        <a:bodyPr/>
        <a:lstStyle/>
        <a:p>
          <a:endParaRPr lang="en-US"/>
        </a:p>
      </dgm:t>
    </dgm:pt>
    <dgm:pt modelId="{001FDE9B-937C-4744-BA67-D505001D009D}" type="sibTrans" cxnId="{194AA2CC-6E07-4B73-9541-C31C878EB967}">
      <dgm:prSet/>
      <dgm:spPr/>
      <dgm:t>
        <a:bodyPr/>
        <a:lstStyle/>
        <a:p>
          <a:endParaRPr lang="en-US"/>
        </a:p>
      </dgm:t>
    </dgm:pt>
    <dgm:pt modelId="{6165E252-DC09-430D-9DC0-E4F2A466274A}" type="pres">
      <dgm:prSet presAssocID="{B662CAC8-A7A0-475F-999A-6C71D3BBEC4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AC8C17-1994-44D8-98DD-0D864D19BE6D}" type="pres">
      <dgm:prSet presAssocID="{78BA1136-3CE6-43D7-BA6E-B213E6C02789}" presName="hierRoot1" presStyleCnt="0">
        <dgm:presLayoutVars>
          <dgm:hierBranch val="init"/>
        </dgm:presLayoutVars>
      </dgm:prSet>
      <dgm:spPr/>
    </dgm:pt>
    <dgm:pt modelId="{25F08DBD-4DF7-42F2-9641-0CD44DA2718C}" type="pres">
      <dgm:prSet presAssocID="{78BA1136-3CE6-43D7-BA6E-B213E6C02789}" presName="rootComposite1" presStyleCnt="0"/>
      <dgm:spPr/>
    </dgm:pt>
    <dgm:pt modelId="{6BE137BB-1E16-489E-B6A1-61050C30153E}" type="pres">
      <dgm:prSet presAssocID="{78BA1136-3CE6-43D7-BA6E-B213E6C02789}" presName="rootText1" presStyleLbl="node0" presStyleIdx="0" presStyleCnt="1" custScaleX="151943">
        <dgm:presLayoutVars>
          <dgm:chPref val="3"/>
        </dgm:presLayoutVars>
      </dgm:prSet>
      <dgm:spPr/>
    </dgm:pt>
    <dgm:pt modelId="{00ACB0D1-7EB3-4113-8592-C1429051C0BD}" type="pres">
      <dgm:prSet presAssocID="{78BA1136-3CE6-43D7-BA6E-B213E6C02789}" presName="rootConnector1" presStyleLbl="node1" presStyleIdx="0" presStyleCnt="0"/>
      <dgm:spPr/>
    </dgm:pt>
    <dgm:pt modelId="{74A394AB-0E9A-45E6-9094-116E29839D73}" type="pres">
      <dgm:prSet presAssocID="{78BA1136-3CE6-43D7-BA6E-B213E6C02789}" presName="hierChild2" presStyleCnt="0"/>
      <dgm:spPr/>
    </dgm:pt>
    <dgm:pt modelId="{CFD0F847-2118-4E25-B959-057A02C74CC2}" type="pres">
      <dgm:prSet presAssocID="{55FC8106-2EB9-41F0-B5ED-7551A62F0EBD}" presName="Name37" presStyleLbl="parChTrans1D2" presStyleIdx="0" presStyleCnt="2"/>
      <dgm:spPr/>
    </dgm:pt>
    <dgm:pt modelId="{E11F77FF-D407-4278-BC32-A22AA73DD9D6}" type="pres">
      <dgm:prSet presAssocID="{877875DE-5552-4A9B-8FCF-C5490EA3EFFD}" presName="hierRoot2" presStyleCnt="0">
        <dgm:presLayoutVars>
          <dgm:hierBranch val="init"/>
        </dgm:presLayoutVars>
      </dgm:prSet>
      <dgm:spPr/>
    </dgm:pt>
    <dgm:pt modelId="{16312898-5BDF-4055-834A-55C768332B9B}" type="pres">
      <dgm:prSet presAssocID="{877875DE-5552-4A9B-8FCF-C5490EA3EFFD}" presName="rootComposite" presStyleCnt="0"/>
      <dgm:spPr/>
    </dgm:pt>
    <dgm:pt modelId="{012ECF68-5E42-41DC-B0EE-511CF9360E19}" type="pres">
      <dgm:prSet presAssocID="{877875DE-5552-4A9B-8FCF-C5490EA3EFFD}" presName="rootText" presStyleLbl="node2" presStyleIdx="0" presStyleCnt="2" custScaleX="151943" custLinFactNeighborX="-61361">
        <dgm:presLayoutVars>
          <dgm:chPref val="3"/>
        </dgm:presLayoutVars>
      </dgm:prSet>
      <dgm:spPr/>
    </dgm:pt>
    <dgm:pt modelId="{EAF4D73E-41E6-4398-99E6-1D07732625B9}" type="pres">
      <dgm:prSet presAssocID="{877875DE-5552-4A9B-8FCF-C5490EA3EFFD}" presName="rootConnector" presStyleLbl="node2" presStyleIdx="0" presStyleCnt="2"/>
      <dgm:spPr/>
    </dgm:pt>
    <dgm:pt modelId="{2E8B93C5-649A-49A8-9276-1B54B0DB1ADA}" type="pres">
      <dgm:prSet presAssocID="{877875DE-5552-4A9B-8FCF-C5490EA3EFFD}" presName="hierChild4" presStyleCnt="0"/>
      <dgm:spPr/>
    </dgm:pt>
    <dgm:pt modelId="{C2B0E939-7435-410A-BCC6-3C86A1422C05}" type="pres">
      <dgm:prSet presAssocID="{942C1FE2-8D35-49C1-A381-57679E6E73FA}" presName="Name37" presStyleLbl="parChTrans1D3" presStyleIdx="0" presStyleCnt="9"/>
      <dgm:spPr/>
    </dgm:pt>
    <dgm:pt modelId="{4C188230-303F-4C1D-9B7D-1941809705E1}" type="pres">
      <dgm:prSet presAssocID="{5C3D6D00-26D3-41D5-A9D8-7E77B963315F}" presName="hierRoot2" presStyleCnt="0">
        <dgm:presLayoutVars>
          <dgm:hierBranch val="init"/>
        </dgm:presLayoutVars>
      </dgm:prSet>
      <dgm:spPr/>
    </dgm:pt>
    <dgm:pt modelId="{26F68A08-18D4-4F84-AC94-44538E1817C3}" type="pres">
      <dgm:prSet presAssocID="{5C3D6D00-26D3-41D5-A9D8-7E77B963315F}" presName="rootComposite" presStyleCnt="0"/>
      <dgm:spPr/>
    </dgm:pt>
    <dgm:pt modelId="{1D88EAC7-8D8C-4711-8376-E2ABFCA7CB0E}" type="pres">
      <dgm:prSet presAssocID="{5C3D6D00-26D3-41D5-A9D8-7E77B963315F}" presName="rootText" presStyleLbl="node3" presStyleIdx="0" presStyleCnt="9" custScaleX="312742" custScaleY="119824" custLinFactNeighborX="-61361">
        <dgm:presLayoutVars>
          <dgm:chPref val="3"/>
        </dgm:presLayoutVars>
      </dgm:prSet>
      <dgm:spPr/>
    </dgm:pt>
    <dgm:pt modelId="{36998440-19E4-4F32-9144-3BCA5AB8D7F4}" type="pres">
      <dgm:prSet presAssocID="{5C3D6D00-26D3-41D5-A9D8-7E77B963315F}" presName="rootConnector" presStyleLbl="node3" presStyleIdx="0" presStyleCnt="9"/>
      <dgm:spPr/>
    </dgm:pt>
    <dgm:pt modelId="{6BEA6E50-6EE5-4F3C-BAB5-D0CF3D043955}" type="pres">
      <dgm:prSet presAssocID="{5C3D6D00-26D3-41D5-A9D8-7E77B963315F}" presName="hierChild4" presStyleCnt="0"/>
      <dgm:spPr/>
    </dgm:pt>
    <dgm:pt modelId="{3A596E6A-DC6C-4CAB-BF6B-8DC1DAD8E056}" type="pres">
      <dgm:prSet presAssocID="{5C3D6D00-26D3-41D5-A9D8-7E77B963315F}" presName="hierChild5" presStyleCnt="0"/>
      <dgm:spPr/>
    </dgm:pt>
    <dgm:pt modelId="{ADADE38A-5B97-4C85-BCF1-804699E1AF7E}" type="pres">
      <dgm:prSet presAssocID="{E5B59F3D-4DF0-4966-B3C1-6462626EA1C5}" presName="Name37" presStyleLbl="parChTrans1D3" presStyleIdx="1" presStyleCnt="9"/>
      <dgm:spPr/>
    </dgm:pt>
    <dgm:pt modelId="{5EABDAA4-1EDB-4784-8C15-AE2C1633F57E}" type="pres">
      <dgm:prSet presAssocID="{90C290E2-AD6F-4275-B965-826C0E5B6DA9}" presName="hierRoot2" presStyleCnt="0">
        <dgm:presLayoutVars>
          <dgm:hierBranch val="init"/>
        </dgm:presLayoutVars>
      </dgm:prSet>
      <dgm:spPr/>
    </dgm:pt>
    <dgm:pt modelId="{DE713E73-D430-4433-9B8A-620EB2526C9A}" type="pres">
      <dgm:prSet presAssocID="{90C290E2-AD6F-4275-B965-826C0E5B6DA9}" presName="rootComposite" presStyleCnt="0"/>
      <dgm:spPr/>
    </dgm:pt>
    <dgm:pt modelId="{95D1C920-0294-47F4-8F46-F3A816B0ED44}" type="pres">
      <dgm:prSet presAssocID="{90C290E2-AD6F-4275-B965-826C0E5B6DA9}" presName="rootText" presStyleLbl="node3" presStyleIdx="1" presStyleCnt="9" custScaleX="312742" custScaleY="119824" custLinFactNeighborX="-61361">
        <dgm:presLayoutVars>
          <dgm:chPref val="3"/>
        </dgm:presLayoutVars>
      </dgm:prSet>
      <dgm:spPr/>
    </dgm:pt>
    <dgm:pt modelId="{A2426578-BBD9-4752-9AC2-7FFFA2E156B4}" type="pres">
      <dgm:prSet presAssocID="{90C290E2-AD6F-4275-B965-826C0E5B6DA9}" presName="rootConnector" presStyleLbl="node3" presStyleIdx="1" presStyleCnt="9"/>
      <dgm:spPr/>
    </dgm:pt>
    <dgm:pt modelId="{B4BA525A-0216-4264-A0C8-977B8310D6FF}" type="pres">
      <dgm:prSet presAssocID="{90C290E2-AD6F-4275-B965-826C0E5B6DA9}" presName="hierChild4" presStyleCnt="0"/>
      <dgm:spPr/>
    </dgm:pt>
    <dgm:pt modelId="{B6B36514-4B8A-4807-A0FA-54D15814D199}" type="pres">
      <dgm:prSet presAssocID="{90C290E2-AD6F-4275-B965-826C0E5B6DA9}" presName="hierChild5" presStyleCnt="0"/>
      <dgm:spPr/>
    </dgm:pt>
    <dgm:pt modelId="{B194D2C4-75EF-49A9-92B6-E22C307A807E}" type="pres">
      <dgm:prSet presAssocID="{51BDB8B6-43E1-4627-AF4C-7CD6DBB0DDCA}" presName="Name37" presStyleLbl="parChTrans1D3" presStyleIdx="2" presStyleCnt="9"/>
      <dgm:spPr/>
    </dgm:pt>
    <dgm:pt modelId="{F7C4A0B7-A336-45FA-8675-4F03B9DF87A3}" type="pres">
      <dgm:prSet presAssocID="{B2992DDA-8274-4634-A741-C3842E35DFA7}" presName="hierRoot2" presStyleCnt="0">
        <dgm:presLayoutVars>
          <dgm:hierBranch val="init"/>
        </dgm:presLayoutVars>
      </dgm:prSet>
      <dgm:spPr/>
    </dgm:pt>
    <dgm:pt modelId="{504D39E4-B197-4851-9240-3CB0E5F3CD63}" type="pres">
      <dgm:prSet presAssocID="{B2992DDA-8274-4634-A741-C3842E35DFA7}" presName="rootComposite" presStyleCnt="0"/>
      <dgm:spPr/>
    </dgm:pt>
    <dgm:pt modelId="{6FB26231-0079-42D6-9AEC-330DDB6A09FB}" type="pres">
      <dgm:prSet presAssocID="{B2992DDA-8274-4634-A741-C3842E35DFA7}" presName="rootText" presStyleLbl="node3" presStyleIdx="2" presStyleCnt="9" custScaleX="312742" custScaleY="119824" custLinFactNeighborX="-58236" custLinFactNeighborY="-7081">
        <dgm:presLayoutVars>
          <dgm:chPref val="3"/>
        </dgm:presLayoutVars>
      </dgm:prSet>
      <dgm:spPr/>
    </dgm:pt>
    <dgm:pt modelId="{BE780727-9E21-4A4C-B49D-09363257F818}" type="pres">
      <dgm:prSet presAssocID="{B2992DDA-8274-4634-A741-C3842E35DFA7}" presName="rootConnector" presStyleLbl="node3" presStyleIdx="2" presStyleCnt="9"/>
      <dgm:spPr/>
    </dgm:pt>
    <dgm:pt modelId="{3CCD657A-2B78-47A3-B814-94F5F23E536E}" type="pres">
      <dgm:prSet presAssocID="{B2992DDA-8274-4634-A741-C3842E35DFA7}" presName="hierChild4" presStyleCnt="0"/>
      <dgm:spPr/>
    </dgm:pt>
    <dgm:pt modelId="{4BB27BC4-C970-42C6-AEF1-557784BF7281}" type="pres">
      <dgm:prSet presAssocID="{B2992DDA-8274-4634-A741-C3842E35DFA7}" presName="hierChild5" presStyleCnt="0"/>
      <dgm:spPr/>
    </dgm:pt>
    <dgm:pt modelId="{44F7105E-A977-42F8-BEE2-D6870510E5AF}" type="pres">
      <dgm:prSet presAssocID="{86A0EB81-C472-4CF3-A066-49B88665E3D3}" presName="Name37" presStyleLbl="parChTrans1D3" presStyleIdx="3" presStyleCnt="9"/>
      <dgm:spPr/>
    </dgm:pt>
    <dgm:pt modelId="{42F3BA7E-4F5E-4A19-924D-C1979A44FA5C}" type="pres">
      <dgm:prSet presAssocID="{08AFF562-3F01-4A8D-8EBC-80C94B340E60}" presName="hierRoot2" presStyleCnt="0">
        <dgm:presLayoutVars>
          <dgm:hierBranch val="init"/>
        </dgm:presLayoutVars>
      </dgm:prSet>
      <dgm:spPr/>
    </dgm:pt>
    <dgm:pt modelId="{434882FD-6E0E-420A-9056-0EE6650D1F76}" type="pres">
      <dgm:prSet presAssocID="{08AFF562-3F01-4A8D-8EBC-80C94B340E60}" presName="rootComposite" presStyleCnt="0"/>
      <dgm:spPr/>
    </dgm:pt>
    <dgm:pt modelId="{B73B7C9F-E70C-4761-9B40-08EC712343EB}" type="pres">
      <dgm:prSet presAssocID="{08AFF562-3F01-4A8D-8EBC-80C94B340E60}" presName="rootText" presStyleLbl="node3" presStyleIdx="3" presStyleCnt="9" custScaleX="312742" custScaleY="119824" custLinFactNeighborX="-60267" custLinFactNeighborY="-9111">
        <dgm:presLayoutVars>
          <dgm:chPref val="3"/>
        </dgm:presLayoutVars>
      </dgm:prSet>
      <dgm:spPr/>
    </dgm:pt>
    <dgm:pt modelId="{41E5CF42-AB8F-41DE-AC40-5537BB1F020C}" type="pres">
      <dgm:prSet presAssocID="{08AFF562-3F01-4A8D-8EBC-80C94B340E60}" presName="rootConnector" presStyleLbl="node3" presStyleIdx="3" presStyleCnt="9"/>
      <dgm:spPr/>
    </dgm:pt>
    <dgm:pt modelId="{D2E9A534-0FBE-4901-8C74-5BD2B4FD96ED}" type="pres">
      <dgm:prSet presAssocID="{08AFF562-3F01-4A8D-8EBC-80C94B340E60}" presName="hierChild4" presStyleCnt="0"/>
      <dgm:spPr/>
    </dgm:pt>
    <dgm:pt modelId="{6042D7FD-3784-4740-8149-C633CBFE9D81}" type="pres">
      <dgm:prSet presAssocID="{08AFF562-3F01-4A8D-8EBC-80C94B340E60}" presName="hierChild5" presStyleCnt="0"/>
      <dgm:spPr/>
    </dgm:pt>
    <dgm:pt modelId="{8C97DE91-A07A-4265-A2DB-3A8702D5B70B}" type="pres">
      <dgm:prSet presAssocID="{877875DE-5552-4A9B-8FCF-C5490EA3EFFD}" presName="hierChild5" presStyleCnt="0"/>
      <dgm:spPr/>
    </dgm:pt>
    <dgm:pt modelId="{2864BBC5-B209-4452-8C3F-FAF3CD7D76FC}" type="pres">
      <dgm:prSet presAssocID="{F8C2BED3-2BF3-4BBE-81FE-41E5782A92FF}" presName="Name37" presStyleLbl="parChTrans1D2" presStyleIdx="1" presStyleCnt="2"/>
      <dgm:spPr/>
    </dgm:pt>
    <dgm:pt modelId="{4F7371F7-3925-4C56-B259-FBCB4B035312}" type="pres">
      <dgm:prSet presAssocID="{415526BE-7FD1-42AE-8480-4290922E6E4E}" presName="hierRoot2" presStyleCnt="0">
        <dgm:presLayoutVars>
          <dgm:hierBranch val="init"/>
        </dgm:presLayoutVars>
      </dgm:prSet>
      <dgm:spPr/>
    </dgm:pt>
    <dgm:pt modelId="{5662C931-921D-44BB-A5C4-E90BBCD6BC80}" type="pres">
      <dgm:prSet presAssocID="{415526BE-7FD1-42AE-8480-4290922E6E4E}" presName="rootComposite" presStyleCnt="0"/>
      <dgm:spPr/>
    </dgm:pt>
    <dgm:pt modelId="{9F499149-2068-4FA1-84B2-516FC9AE96F3}" type="pres">
      <dgm:prSet presAssocID="{415526BE-7FD1-42AE-8480-4290922E6E4E}" presName="rootText" presStyleLbl="node2" presStyleIdx="1" presStyleCnt="2" custScaleX="151943" custLinFactNeighborX="31414">
        <dgm:presLayoutVars>
          <dgm:chPref val="3"/>
        </dgm:presLayoutVars>
      </dgm:prSet>
      <dgm:spPr/>
    </dgm:pt>
    <dgm:pt modelId="{9AB88BBD-01D8-4083-8D74-67222D72D48B}" type="pres">
      <dgm:prSet presAssocID="{415526BE-7FD1-42AE-8480-4290922E6E4E}" presName="rootConnector" presStyleLbl="node2" presStyleIdx="1" presStyleCnt="2"/>
      <dgm:spPr/>
    </dgm:pt>
    <dgm:pt modelId="{FC27BBEA-ABE9-4670-8376-9FA204000ED4}" type="pres">
      <dgm:prSet presAssocID="{415526BE-7FD1-42AE-8480-4290922E6E4E}" presName="hierChild4" presStyleCnt="0"/>
      <dgm:spPr/>
    </dgm:pt>
    <dgm:pt modelId="{9DF114E7-877A-4BDF-9EAC-3CAACC14F1A1}" type="pres">
      <dgm:prSet presAssocID="{F0015E45-5790-4143-A5C7-0F35E77FAE5A}" presName="Name37" presStyleLbl="parChTrans1D3" presStyleIdx="4" presStyleCnt="9"/>
      <dgm:spPr/>
    </dgm:pt>
    <dgm:pt modelId="{CF58C63F-1ABE-4235-9834-F67732429576}" type="pres">
      <dgm:prSet presAssocID="{DB9F697A-F5E5-47A1-9FE2-2582CAC099C3}" presName="hierRoot2" presStyleCnt="0">
        <dgm:presLayoutVars>
          <dgm:hierBranch val="init"/>
        </dgm:presLayoutVars>
      </dgm:prSet>
      <dgm:spPr/>
    </dgm:pt>
    <dgm:pt modelId="{AE8817B4-AAAA-4E8D-80C9-C01310E938AF}" type="pres">
      <dgm:prSet presAssocID="{DB9F697A-F5E5-47A1-9FE2-2582CAC099C3}" presName="rootComposite" presStyleCnt="0"/>
      <dgm:spPr/>
    </dgm:pt>
    <dgm:pt modelId="{5FFFE10D-8DDC-496C-8526-292C9A32D1F1}" type="pres">
      <dgm:prSet presAssocID="{DB9F697A-F5E5-47A1-9FE2-2582CAC099C3}" presName="rootText" presStyleLbl="node3" presStyleIdx="4" presStyleCnt="9" custScaleX="205751" custLinFactNeighborX="31414">
        <dgm:presLayoutVars>
          <dgm:chPref val="3"/>
        </dgm:presLayoutVars>
      </dgm:prSet>
      <dgm:spPr/>
    </dgm:pt>
    <dgm:pt modelId="{D8063DE4-54ED-4413-BC7B-688AECFFD9F4}" type="pres">
      <dgm:prSet presAssocID="{DB9F697A-F5E5-47A1-9FE2-2582CAC099C3}" presName="rootConnector" presStyleLbl="node3" presStyleIdx="4" presStyleCnt="9"/>
      <dgm:spPr/>
    </dgm:pt>
    <dgm:pt modelId="{E56B1572-CD1B-4CA1-B41E-DC6D77F91692}" type="pres">
      <dgm:prSet presAssocID="{DB9F697A-F5E5-47A1-9FE2-2582CAC099C3}" presName="hierChild4" presStyleCnt="0"/>
      <dgm:spPr/>
    </dgm:pt>
    <dgm:pt modelId="{8631AE39-582A-4F5C-B313-648FB0A62384}" type="pres">
      <dgm:prSet presAssocID="{DB9F697A-F5E5-47A1-9FE2-2582CAC099C3}" presName="hierChild5" presStyleCnt="0"/>
      <dgm:spPr/>
    </dgm:pt>
    <dgm:pt modelId="{0DF2F48C-2A5E-42DD-A3AA-3FB1B8D3513D}" type="pres">
      <dgm:prSet presAssocID="{77354B03-99AC-44F4-A78E-0805EC9FA7C3}" presName="Name37" presStyleLbl="parChTrans1D3" presStyleIdx="5" presStyleCnt="9"/>
      <dgm:spPr/>
    </dgm:pt>
    <dgm:pt modelId="{1FC02DF2-0EFF-425C-AC84-EE07FFCE4068}" type="pres">
      <dgm:prSet presAssocID="{2ED3C8F6-8C5D-4242-9160-FE83992D6BD8}" presName="hierRoot2" presStyleCnt="0">
        <dgm:presLayoutVars>
          <dgm:hierBranch val="init"/>
        </dgm:presLayoutVars>
      </dgm:prSet>
      <dgm:spPr/>
    </dgm:pt>
    <dgm:pt modelId="{3F1F09C1-CA0A-4350-BFF3-CA06FA417E48}" type="pres">
      <dgm:prSet presAssocID="{2ED3C8F6-8C5D-4242-9160-FE83992D6BD8}" presName="rootComposite" presStyleCnt="0"/>
      <dgm:spPr/>
    </dgm:pt>
    <dgm:pt modelId="{8651F9FD-07FA-49CE-942E-8A1C1DA39B35}" type="pres">
      <dgm:prSet presAssocID="{2ED3C8F6-8C5D-4242-9160-FE83992D6BD8}" presName="rootText" presStyleLbl="node3" presStyleIdx="5" presStyleCnt="9" custScaleX="205751" custLinFactNeighborX="31414">
        <dgm:presLayoutVars>
          <dgm:chPref val="3"/>
        </dgm:presLayoutVars>
      </dgm:prSet>
      <dgm:spPr/>
    </dgm:pt>
    <dgm:pt modelId="{E1A40D38-AAA8-4AFF-BF54-4FD7C40B7958}" type="pres">
      <dgm:prSet presAssocID="{2ED3C8F6-8C5D-4242-9160-FE83992D6BD8}" presName="rootConnector" presStyleLbl="node3" presStyleIdx="5" presStyleCnt="9"/>
      <dgm:spPr/>
    </dgm:pt>
    <dgm:pt modelId="{B946876B-87DA-4CE7-9D21-5845AA7B673B}" type="pres">
      <dgm:prSet presAssocID="{2ED3C8F6-8C5D-4242-9160-FE83992D6BD8}" presName="hierChild4" presStyleCnt="0"/>
      <dgm:spPr/>
    </dgm:pt>
    <dgm:pt modelId="{4141AE01-7349-469B-8CEC-C4FC969D2F31}" type="pres">
      <dgm:prSet presAssocID="{2ED3C8F6-8C5D-4242-9160-FE83992D6BD8}" presName="hierChild5" presStyleCnt="0"/>
      <dgm:spPr/>
    </dgm:pt>
    <dgm:pt modelId="{DA1F74BF-1C4A-4F7C-B180-9EE5B2E95A7A}" type="pres">
      <dgm:prSet presAssocID="{2CC11927-FF84-4F45-B0BF-482961E99464}" presName="Name37" presStyleLbl="parChTrans1D3" presStyleIdx="6" presStyleCnt="9"/>
      <dgm:spPr/>
    </dgm:pt>
    <dgm:pt modelId="{0E666D1D-F5CE-484A-A473-3D5727633687}" type="pres">
      <dgm:prSet presAssocID="{6DDF6138-0A4D-4DCC-A490-2D80E39CBA43}" presName="hierRoot2" presStyleCnt="0">
        <dgm:presLayoutVars>
          <dgm:hierBranch val="init"/>
        </dgm:presLayoutVars>
      </dgm:prSet>
      <dgm:spPr/>
    </dgm:pt>
    <dgm:pt modelId="{5317D329-AD19-4A73-8A43-FD3B8291736A}" type="pres">
      <dgm:prSet presAssocID="{6DDF6138-0A4D-4DCC-A490-2D80E39CBA43}" presName="rootComposite" presStyleCnt="0"/>
      <dgm:spPr/>
    </dgm:pt>
    <dgm:pt modelId="{B9164D50-3580-4E10-A170-950331EA9106}" type="pres">
      <dgm:prSet presAssocID="{6DDF6138-0A4D-4DCC-A490-2D80E39CBA43}" presName="rootText" presStyleLbl="node3" presStyleIdx="6" presStyleCnt="9" custScaleX="205751" custLinFactNeighborX="31414">
        <dgm:presLayoutVars>
          <dgm:chPref val="3"/>
        </dgm:presLayoutVars>
      </dgm:prSet>
      <dgm:spPr/>
    </dgm:pt>
    <dgm:pt modelId="{514D60D9-127E-4090-BC60-4096D3DF9A7B}" type="pres">
      <dgm:prSet presAssocID="{6DDF6138-0A4D-4DCC-A490-2D80E39CBA43}" presName="rootConnector" presStyleLbl="node3" presStyleIdx="6" presStyleCnt="9"/>
      <dgm:spPr/>
    </dgm:pt>
    <dgm:pt modelId="{3FA2A93F-5948-4562-8445-9260B57FDEA7}" type="pres">
      <dgm:prSet presAssocID="{6DDF6138-0A4D-4DCC-A490-2D80E39CBA43}" presName="hierChild4" presStyleCnt="0"/>
      <dgm:spPr/>
    </dgm:pt>
    <dgm:pt modelId="{73101EDD-44C7-47B2-A71B-188404B8A3A5}" type="pres">
      <dgm:prSet presAssocID="{6DDF6138-0A4D-4DCC-A490-2D80E39CBA43}" presName="hierChild5" presStyleCnt="0"/>
      <dgm:spPr/>
    </dgm:pt>
    <dgm:pt modelId="{15F3972E-4AAA-4C45-BAE1-328399815C74}" type="pres">
      <dgm:prSet presAssocID="{0E716186-5AF5-4048-9B4A-BEFDD6CC0EBD}" presName="Name37" presStyleLbl="parChTrans1D3" presStyleIdx="7" presStyleCnt="9"/>
      <dgm:spPr/>
    </dgm:pt>
    <dgm:pt modelId="{C4CA936A-5680-415E-9476-2E04F9D957A9}" type="pres">
      <dgm:prSet presAssocID="{A231F65B-91B6-4349-86C1-FFF647151891}" presName="hierRoot2" presStyleCnt="0">
        <dgm:presLayoutVars>
          <dgm:hierBranch val="init"/>
        </dgm:presLayoutVars>
      </dgm:prSet>
      <dgm:spPr/>
    </dgm:pt>
    <dgm:pt modelId="{395DD5DD-FC3D-4355-9F49-C66900E5C5E7}" type="pres">
      <dgm:prSet presAssocID="{A231F65B-91B6-4349-86C1-FFF647151891}" presName="rootComposite" presStyleCnt="0"/>
      <dgm:spPr/>
    </dgm:pt>
    <dgm:pt modelId="{AC88078B-BB05-431C-BF38-1DEA57031A25}" type="pres">
      <dgm:prSet presAssocID="{A231F65B-91B6-4349-86C1-FFF647151891}" presName="rootText" presStyleLbl="node3" presStyleIdx="7" presStyleCnt="9" custScaleX="205751" custLinFactNeighborX="31878" custLinFactNeighborY="-23939">
        <dgm:presLayoutVars>
          <dgm:chPref val="3"/>
        </dgm:presLayoutVars>
      </dgm:prSet>
      <dgm:spPr/>
    </dgm:pt>
    <dgm:pt modelId="{566B18CD-69CE-4D26-BD2E-0CF74382FD6C}" type="pres">
      <dgm:prSet presAssocID="{A231F65B-91B6-4349-86C1-FFF647151891}" presName="rootConnector" presStyleLbl="node3" presStyleIdx="7" presStyleCnt="9"/>
      <dgm:spPr/>
    </dgm:pt>
    <dgm:pt modelId="{923DAAE2-234A-4679-B3C0-1AF48E8B6A2E}" type="pres">
      <dgm:prSet presAssocID="{A231F65B-91B6-4349-86C1-FFF647151891}" presName="hierChild4" presStyleCnt="0"/>
      <dgm:spPr/>
    </dgm:pt>
    <dgm:pt modelId="{682038C2-DB60-4FCE-8581-6619B4C48BB2}" type="pres">
      <dgm:prSet presAssocID="{A231F65B-91B6-4349-86C1-FFF647151891}" presName="hierChild5" presStyleCnt="0"/>
      <dgm:spPr/>
    </dgm:pt>
    <dgm:pt modelId="{58275258-4342-4E6C-A2C7-92254F866429}" type="pres">
      <dgm:prSet presAssocID="{5C84A539-C52C-46D0-96EC-74264ADC0107}" presName="Name37" presStyleLbl="parChTrans1D3" presStyleIdx="8" presStyleCnt="9"/>
      <dgm:spPr/>
    </dgm:pt>
    <dgm:pt modelId="{4B232C95-376C-4D32-ABD7-1034212E163C}" type="pres">
      <dgm:prSet presAssocID="{C0D1CD6F-6EE5-4025-8680-2B77029551A5}" presName="hierRoot2" presStyleCnt="0">
        <dgm:presLayoutVars>
          <dgm:hierBranch val="init"/>
        </dgm:presLayoutVars>
      </dgm:prSet>
      <dgm:spPr/>
    </dgm:pt>
    <dgm:pt modelId="{61446D18-D244-434E-8F81-21F60CA6FBCC}" type="pres">
      <dgm:prSet presAssocID="{C0D1CD6F-6EE5-4025-8680-2B77029551A5}" presName="rootComposite" presStyleCnt="0"/>
      <dgm:spPr/>
    </dgm:pt>
    <dgm:pt modelId="{B1179AFC-524C-4891-9D91-6B92ACFF6FF6}" type="pres">
      <dgm:prSet presAssocID="{C0D1CD6F-6EE5-4025-8680-2B77029551A5}" presName="rootText" presStyleLbl="node3" presStyleIdx="8" presStyleCnt="9" custScaleX="205751" custLinFactNeighborX="34988" custLinFactNeighborY="-50380">
        <dgm:presLayoutVars>
          <dgm:chPref val="3"/>
        </dgm:presLayoutVars>
      </dgm:prSet>
      <dgm:spPr/>
    </dgm:pt>
    <dgm:pt modelId="{11C85A07-7172-489C-82FF-3EC7363630F4}" type="pres">
      <dgm:prSet presAssocID="{C0D1CD6F-6EE5-4025-8680-2B77029551A5}" presName="rootConnector" presStyleLbl="node3" presStyleIdx="8" presStyleCnt="9"/>
      <dgm:spPr/>
    </dgm:pt>
    <dgm:pt modelId="{0984C1D6-11A5-4898-AFA7-E3AD03F3663A}" type="pres">
      <dgm:prSet presAssocID="{C0D1CD6F-6EE5-4025-8680-2B77029551A5}" presName="hierChild4" presStyleCnt="0"/>
      <dgm:spPr/>
    </dgm:pt>
    <dgm:pt modelId="{023DFF9F-D819-4B62-AEB1-69F559A17B02}" type="pres">
      <dgm:prSet presAssocID="{C0D1CD6F-6EE5-4025-8680-2B77029551A5}" presName="hierChild5" presStyleCnt="0"/>
      <dgm:spPr/>
    </dgm:pt>
    <dgm:pt modelId="{AFBD2CD0-1E3D-4757-AE01-8478620A4068}" type="pres">
      <dgm:prSet presAssocID="{415526BE-7FD1-42AE-8480-4290922E6E4E}" presName="hierChild5" presStyleCnt="0"/>
      <dgm:spPr/>
    </dgm:pt>
    <dgm:pt modelId="{6DEF0596-1BDE-428F-8DFC-49E6F7C6D45B}" type="pres">
      <dgm:prSet presAssocID="{78BA1136-3CE6-43D7-BA6E-B213E6C02789}" presName="hierChild3" presStyleCnt="0"/>
      <dgm:spPr/>
    </dgm:pt>
  </dgm:ptLst>
  <dgm:cxnLst>
    <dgm:cxn modelId="{6B79F102-EF7A-43B8-A87D-6E145A0EEDD0}" type="presOf" srcId="{78BA1136-3CE6-43D7-BA6E-B213E6C02789}" destId="{00ACB0D1-7EB3-4113-8592-C1429051C0BD}" srcOrd="1" destOrd="0" presId="urn:microsoft.com/office/officeart/2005/8/layout/orgChart1"/>
    <dgm:cxn modelId="{209F4212-F8DA-47CF-AE2B-5221CA91E0AB}" type="presOf" srcId="{877875DE-5552-4A9B-8FCF-C5490EA3EFFD}" destId="{012ECF68-5E42-41DC-B0EE-511CF9360E19}" srcOrd="0" destOrd="0" presId="urn:microsoft.com/office/officeart/2005/8/layout/orgChart1"/>
    <dgm:cxn modelId="{355CE617-9B4D-44E1-922D-6B121BB14FBE}" type="presOf" srcId="{5C84A539-C52C-46D0-96EC-74264ADC0107}" destId="{58275258-4342-4E6C-A2C7-92254F866429}" srcOrd="0" destOrd="0" presId="urn:microsoft.com/office/officeart/2005/8/layout/orgChart1"/>
    <dgm:cxn modelId="{7011B918-C601-4AB1-8E25-3B92431F53FF}" srcId="{877875DE-5552-4A9B-8FCF-C5490EA3EFFD}" destId="{90C290E2-AD6F-4275-B965-826C0E5B6DA9}" srcOrd="1" destOrd="0" parTransId="{E5B59F3D-4DF0-4966-B3C1-6462626EA1C5}" sibTransId="{6C0F6D0E-5D41-4A2C-A312-28A0D122D3B9}"/>
    <dgm:cxn modelId="{20CCC120-2DB0-4140-B341-E1883F01D2EF}" type="presOf" srcId="{F0015E45-5790-4143-A5C7-0F35E77FAE5A}" destId="{9DF114E7-877A-4BDF-9EAC-3CAACC14F1A1}" srcOrd="0" destOrd="0" presId="urn:microsoft.com/office/officeart/2005/8/layout/orgChart1"/>
    <dgm:cxn modelId="{10E98F26-E437-47B1-8720-43F25A439555}" type="presOf" srcId="{DB9F697A-F5E5-47A1-9FE2-2582CAC099C3}" destId="{5FFFE10D-8DDC-496C-8526-292C9A32D1F1}" srcOrd="0" destOrd="0" presId="urn:microsoft.com/office/officeart/2005/8/layout/orgChart1"/>
    <dgm:cxn modelId="{FA803539-C059-4ADD-A6E5-7E5066D0FADA}" type="presOf" srcId="{B662CAC8-A7A0-475F-999A-6C71D3BBEC4D}" destId="{6165E252-DC09-430D-9DC0-E4F2A466274A}" srcOrd="0" destOrd="0" presId="urn:microsoft.com/office/officeart/2005/8/layout/orgChart1"/>
    <dgm:cxn modelId="{2477073F-FCD2-42FE-A547-D4FC483D7C5E}" type="presOf" srcId="{415526BE-7FD1-42AE-8480-4290922E6E4E}" destId="{9AB88BBD-01D8-4083-8D74-67222D72D48B}" srcOrd="1" destOrd="0" presId="urn:microsoft.com/office/officeart/2005/8/layout/orgChart1"/>
    <dgm:cxn modelId="{D8061560-4C19-4EF9-8F39-E84AF1A6E4DF}" type="presOf" srcId="{2ED3C8F6-8C5D-4242-9160-FE83992D6BD8}" destId="{E1A40D38-AAA8-4AFF-BF54-4FD7C40B7958}" srcOrd="1" destOrd="0" presId="urn:microsoft.com/office/officeart/2005/8/layout/orgChart1"/>
    <dgm:cxn modelId="{1D0EE044-C3CB-4406-8EE0-19D379F682AF}" type="presOf" srcId="{5C3D6D00-26D3-41D5-A9D8-7E77B963315F}" destId="{36998440-19E4-4F32-9144-3BCA5AB8D7F4}" srcOrd="1" destOrd="0" presId="urn:microsoft.com/office/officeart/2005/8/layout/orgChart1"/>
    <dgm:cxn modelId="{B6840967-5719-41F4-9F1F-BA6B69B8BFF9}" srcId="{877875DE-5552-4A9B-8FCF-C5490EA3EFFD}" destId="{08AFF562-3F01-4A8D-8EBC-80C94B340E60}" srcOrd="3" destOrd="0" parTransId="{86A0EB81-C472-4CF3-A066-49B88665E3D3}" sibTransId="{8693A685-858D-460A-B152-20FEE3B9C839}"/>
    <dgm:cxn modelId="{A6A4A16F-A1A1-469B-BB0D-7AFE51CFABF1}" type="presOf" srcId="{DB9F697A-F5E5-47A1-9FE2-2582CAC099C3}" destId="{D8063DE4-54ED-4413-BC7B-688AECFFD9F4}" srcOrd="1" destOrd="0" presId="urn:microsoft.com/office/officeart/2005/8/layout/orgChart1"/>
    <dgm:cxn modelId="{86F27C51-2ED2-490B-ACCF-3814307E37C1}" type="presOf" srcId="{2ED3C8F6-8C5D-4242-9160-FE83992D6BD8}" destId="{8651F9FD-07FA-49CE-942E-8A1C1DA39B35}" srcOrd="0" destOrd="0" presId="urn:microsoft.com/office/officeart/2005/8/layout/orgChart1"/>
    <dgm:cxn modelId="{51254D72-3CBE-4E3E-B1F5-38D417D4E734}" srcId="{415526BE-7FD1-42AE-8480-4290922E6E4E}" destId="{DB9F697A-F5E5-47A1-9FE2-2582CAC099C3}" srcOrd="0" destOrd="0" parTransId="{F0015E45-5790-4143-A5C7-0F35E77FAE5A}" sibTransId="{67EDEBA3-A8A6-41A0-8880-C1B12335997B}"/>
    <dgm:cxn modelId="{62F37373-B167-482A-A2C0-E8FC748F158E}" type="presOf" srcId="{C0D1CD6F-6EE5-4025-8680-2B77029551A5}" destId="{11C85A07-7172-489C-82FF-3EC7363630F4}" srcOrd="1" destOrd="0" presId="urn:microsoft.com/office/officeart/2005/8/layout/orgChart1"/>
    <dgm:cxn modelId="{D585F656-7E97-48D3-A8AC-D93202F77778}" type="presOf" srcId="{55FC8106-2EB9-41F0-B5ED-7551A62F0EBD}" destId="{CFD0F847-2118-4E25-B959-057A02C74CC2}" srcOrd="0" destOrd="0" presId="urn:microsoft.com/office/officeart/2005/8/layout/orgChart1"/>
    <dgm:cxn modelId="{A9579059-1F24-427D-881F-46CECE889F46}" type="presOf" srcId="{2CC11927-FF84-4F45-B0BF-482961E99464}" destId="{DA1F74BF-1C4A-4F7C-B180-9EE5B2E95A7A}" srcOrd="0" destOrd="0" presId="urn:microsoft.com/office/officeart/2005/8/layout/orgChart1"/>
    <dgm:cxn modelId="{1D45AD59-2E20-4200-94F9-DC83A323BE49}" type="presOf" srcId="{B2992DDA-8274-4634-A741-C3842E35DFA7}" destId="{6FB26231-0079-42D6-9AEC-330DDB6A09FB}" srcOrd="0" destOrd="0" presId="urn:microsoft.com/office/officeart/2005/8/layout/orgChart1"/>
    <dgm:cxn modelId="{0AA0367A-5B97-4DF1-A5DF-CDCB95444472}" srcId="{78BA1136-3CE6-43D7-BA6E-B213E6C02789}" destId="{415526BE-7FD1-42AE-8480-4290922E6E4E}" srcOrd="1" destOrd="0" parTransId="{F8C2BED3-2BF3-4BBE-81FE-41E5782A92FF}" sibTransId="{484B3033-37A3-430D-BF00-8CB49DE83B15}"/>
    <dgm:cxn modelId="{C74EF37F-4996-4140-B905-111E4F243548}" srcId="{877875DE-5552-4A9B-8FCF-C5490EA3EFFD}" destId="{B2992DDA-8274-4634-A741-C3842E35DFA7}" srcOrd="2" destOrd="0" parTransId="{51BDB8B6-43E1-4627-AF4C-7CD6DBB0DDCA}" sibTransId="{A9EC6F3B-E07A-4E3C-99A9-F25F96D3728A}"/>
    <dgm:cxn modelId="{EA676B81-C782-44B6-BD48-7D2F8E88F124}" type="presOf" srcId="{86A0EB81-C472-4CF3-A066-49B88665E3D3}" destId="{44F7105E-A977-42F8-BEE2-D6870510E5AF}" srcOrd="0" destOrd="0" presId="urn:microsoft.com/office/officeart/2005/8/layout/orgChart1"/>
    <dgm:cxn modelId="{40E55D86-7489-42B4-A5E2-804A33E6E8A1}" srcId="{415526BE-7FD1-42AE-8480-4290922E6E4E}" destId="{2ED3C8F6-8C5D-4242-9160-FE83992D6BD8}" srcOrd="1" destOrd="0" parTransId="{77354B03-99AC-44F4-A78E-0805EC9FA7C3}" sibTransId="{2EF150A9-5BDD-4E8E-B22D-E1FDDB790E25}"/>
    <dgm:cxn modelId="{C8C21E8D-28C8-4DFF-9405-AAF357553078}" type="presOf" srcId="{08AFF562-3F01-4A8D-8EBC-80C94B340E60}" destId="{41E5CF42-AB8F-41DE-AC40-5537BB1F020C}" srcOrd="1" destOrd="0" presId="urn:microsoft.com/office/officeart/2005/8/layout/orgChart1"/>
    <dgm:cxn modelId="{31E19890-492F-451F-A7E3-FDE516089656}" type="presOf" srcId="{5C3D6D00-26D3-41D5-A9D8-7E77B963315F}" destId="{1D88EAC7-8D8C-4711-8376-E2ABFCA7CB0E}" srcOrd="0" destOrd="0" presId="urn:microsoft.com/office/officeart/2005/8/layout/orgChart1"/>
    <dgm:cxn modelId="{167FBD9E-41F5-40AD-8C92-FE00A7F705F1}" type="presOf" srcId="{90C290E2-AD6F-4275-B965-826C0E5B6DA9}" destId="{95D1C920-0294-47F4-8F46-F3A816B0ED44}" srcOrd="0" destOrd="0" presId="urn:microsoft.com/office/officeart/2005/8/layout/orgChart1"/>
    <dgm:cxn modelId="{39799FA2-3A4C-4C05-8D4F-0534005398F2}" type="presOf" srcId="{51BDB8B6-43E1-4627-AF4C-7CD6DBB0DDCA}" destId="{B194D2C4-75EF-49A9-92B6-E22C307A807E}" srcOrd="0" destOrd="0" presId="urn:microsoft.com/office/officeart/2005/8/layout/orgChart1"/>
    <dgm:cxn modelId="{867BC9A2-4952-4B48-979E-C09F60B832A8}" srcId="{415526BE-7FD1-42AE-8480-4290922E6E4E}" destId="{A231F65B-91B6-4349-86C1-FFF647151891}" srcOrd="3" destOrd="0" parTransId="{0E716186-5AF5-4048-9B4A-BEFDD6CC0EBD}" sibTransId="{74964AC8-2ECD-4479-80D1-F4375091ECFC}"/>
    <dgm:cxn modelId="{9F4C82A6-9EB2-43EE-993C-02D16F443E57}" type="presOf" srcId="{08AFF562-3F01-4A8D-8EBC-80C94B340E60}" destId="{B73B7C9F-E70C-4761-9B40-08EC712343EB}" srcOrd="0" destOrd="0" presId="urn:microsoft.com/office/officeart/2005/8/layout/orgChart1"/>
    <dgm:cxn modelId="{1B282EAC-C7CC-4DB5-90A1-B0A896594B02}" srcId="{B662CAC8-A7A0-475F-999A-6C71D3BBEC4D}" destId="{78BA1136-3CE6-43D7-BA6E-B213E6C02789}" srcOrd="0" destOrd="0" parTransId="{79996997-060C-471A-ADA7-8C7C93AF2D8B}" sibTransId="{A4ACC7C8-FDE4-468B-BCB7-3EA9E4489647}"/>
    <dgm:cxn modelId="{0AEE8EAF-F793-4C50-A8DF-CC9A50844716}" srcId="{78BA1136-3CE6-43D7-BA6E-B213E6C02789}" destId="{877875DE-5552-4A9B-8FCF-C5490EA3EFFD}" srcOrd="0" destOrd="0" parTransId="{55FC8106-2EB9-41F0-B5ED-7551A62F0EBD}" sibTransId="{2EE8EEA9-404E-47F4-BFAB-CD887AFE3F7E}"/>
    <dgm:cxn modelId="{6032A0B6-77C7-4D06-BAC2-162B6F1F88BB}" srcId="{877875DE-5552-4A9B-8FCF-C5490EA3EFFD}" destId="{5C3D6D00-26D3-41D5-A9D8-7E77B963315F}" srcOrd="0" destOrd="0" parTransId="{942C1FE2-8D35-49C1-A381-57679E6E73FA}" sibTransId="{F7FB85F3-1084-4325-BD33-482470DDB402}"/>
    <dgm:cxn modelId="{72CDEEBA-124C-4886-9A0F-A8502BC6FB85}" type="presOf" srcId="{6DDF6138-0A4D-4DCC-A490-2D80E39CBA43}" destId="{514D60D9-127E-4090-BC60-4096D3DF9A7B}" srcOrd="1" destOrd="0" presId="urn:microsoft.com/office/officeart/2005/8/layout/orgChart1"/>
    <dgm:cxn modelId="{7A1AE6BC-4784-4E14-9F92-184A1CE48D34}" type="presOf" srcId="{6DDF6138-0A4D-4DCC-A490-2D80E39CBA43}" destId="{B9164D50-3580-4E10-A170-950331EA9106}" srcOrd="0" destOrd="0" presId="urn:microsoft.com/office/officeart/2005/8/layout/orgChart1"/>
    <dgm:cxn modelId="{1C36E4BD-9198-45F3-9BC7-230ABFF5430C}" type="presOf" srcId="{E5B59F3D-4DF0-4966-B3C1-6462626EA1C5}" destId="{ADADE38A-5B97-4C85-BCF1-804699E1AF7E}" srcOrd="0" destOrd="0" presId="urn:microsoft.com/office/officeart/2005/8/layout/orgChart1"/>
    <dgm:cxn modelId="{13C4E2CB-FB05-4A89-B507-9BD17D331D47}" type="presOf" srcId="{90C290E2-AD6F-4275-B965-826C0E5B6DA9}" destId="{A2426578-BBD9-4752-9AC2-7FFFA2E156B4}" srcOrd="1" destOrd="0" presId="urn:microsoft.com/office/officeart/2005/8/layout/orgChart1"/>
    <dgm:cxn modelId="{194AA2CC-6E07-4B73-9541-C31C878EB967}" srcId="{415526BE-7FD1-42AE-8480-4290922E6E4E}" destId="{C0D1CD6F-6EE5-4025-8680-2B77029551A5}" srcOrd="4" destOrd="0" parTransId="{5C84A539-C52C-46D0-96EC-74264ADC0107}" sibTransId="{001FDE9B-937C-4744-BA67-D505001D009D}"/>
    <dgm:cxn modelId="{60AF45D6-1416-4A87-B508-0401CDC338E2}" srcId="{415526BE-7FD1-42AE-8480-4290922E6E4E}" destId="{6DDF6138-0A4D-4DCC-A490-2D80E39CBA43}" srcOrd="2" destOrd="0" parTransId="{2CC11927-FF84-4F45-B0BF-482961E99464}" sibTransId="{4B6E22AA-2ED6-4C0F-81FA-91EBBE7978DD}"/>
    <dgm:cxn modelId="{B6BDE9DB-2D79-40FD-90DF-7D8D05766940}" type="presOf" srcId="{F8C2BED3-2BF3-4BBE-81FE-41E5782A92FF}" destId="{2864BBC5-B209-4452-8C3F-FAF3CD7D76FC}" srcOrd="0" destOrd="0" presId="urn:microsoft.com/office/officeart/2005/8/layout/orgChart1"/>
    <dgm:cxn modelId="{8FF7B0DD-9048-4F01-B168-473073C29689}" type="presOf" srcId="{77354B03-99AC-44F4-A78E-0805EC9FA7C3}" destId="{0DF2F48C-2A5E-42DD-A3AA-3FB1B8D3513D}" srcOrd="0" destOrd="0" presId="urn:microsoft.com/office/officeart/2005/8/layout/orgChart1"/>
    <dgm:cxn modelId="{17B1A4DE-8F6A-444C-8BDC-AB5269D20D97}" type="presOf" srcId="{C0D1CD6F-6EE5-4025-8680-2B77029551A5}" destId="{B1179AFC-524C-4891-9D91-6B92ACFF6FF6}" srcOrd="0" destOrd="0" presId="urn:microsoft.com/office/officeart/2005/8/layout/orgChart1"/>
    <dgm:cxn modelId="{0AAC30DF-54F5-4482-B96B-400C2528BBB8}" type="presOf" srcId="{A231F65B-91B6-4349-86C1-FFF647151891}" destId="{AC88078B-BB05-431C-BF38-1DEA57031A25}" srcOrd="0" destOrd="0" presId="urn:microsoft.com/office/officeart/2005/8/layout/orgChart1"/>
    <dgm:cxn modelId="{2C9D4BDF-0531-4E28-9618-B7F39FC91B75}" type="presOf" srcId="{942C1FE2-8D35-49C1-A381-57679E6E73FA}" destId="{C2B0E939-7435-410A-BCC6-3C86A1422C05}" srcOrd="0" destOrd="0" presId="urn:microsoft.com/office/officeart/2005/8/layout/orgChart1"/>
    <dgm:cxn modelId="{20934DE9-5C2E-4BCB-831C-37E7E7D44F41}" type="presOf" srcId="{78BA1136-3CE6-43D7-BA6E-B213E6C02789}" destId="{6BE137BB-1E16-489E-B6A1-61050C30153E}" srcOrd="0" destOrd="0" presId="urn:microsoft.com/office/officeart/2005/8/layout/orgChart1"/>
    <dgm:cxn modelId="{C5E3DEEC-1992-4BA4-B2B6-9C493AF5FDE1}" type="presOf" srcId="{B2992DDA-8274-4634-A741-C3842E35DFA7}" destId="{BE780727-9E21-4A4C-B49D-09363257F818}" srcOrd="1" destOrd="0" presId="urn:microsoft.com/office/officeart/2005/8/layout/orgChart1"/>
    <dgm:cxn modelId="{729B48F4-B7F5-4574-9CF9-F15D73D83FD0}" type="presOf" srcId="{877875DE-5552-4A9B-8FCF-C5490EA3EFFD}" destId="{EAF4D73E-41E6-4398-99E6-1D07732625B9}" srcOrd="1" destOrd="0" presId="urn:microsoft.com/office/officeart/2005/8/layout/orgChart1"/>
    <dgm:cxn modelId="{8B6A91F8-CFA8-4E68-A01F-4762144BA392}" type="presOf" srcId="{A231F65B-91B6-4349-86C1-FFF647151891}" destId="{566B18CD-69CE-4D26-BD2E-0CF74382FD6C}" srcOrd="1" destOrd="0" presId="urn:microsoft.com/office/officeart/2005/8/layout/orgChart1"/>
    <dgm:cxn modelId="{D610A3F9-65E2-4F87-A43A-D03A5D641DDD}" type="presOf" srcId="{415526BE-7FD1-42AE-8480-4290922E6E4E}" destId="{9F499149-2068-4FA1-84B2-516FC9AE96F3}" srcOrd="0" destOrd="0" presId="urn:microsoft.com/office/officeart/2005/8/layout/orgChart1"/>
    <dgm:cxn modelId="{70605DFB-7687-43F8-9AB0-6A41775EAFEC}" type="presOf" srcId="{0E716186-5AF5-4048-9B4A-BEFDD6CC0EBD}" destId="{15F3972E-4AAA-4C45-BAE1-328399815C74}" srcOrd="0" destOrd="0" presId="urn:microsoft.com/office/officeart/2005/8/layout/orgChart1"/>
    <dgm:cxn modelId="{6548689E-A64D-4ECE-9DA0-AA69115C6037}" type="presParOf" srcId="{6165E252-DC09-430D-9DC0-E4F2A466274A}" destId="{21AC8C17-1994-44D8-98DD-0D864D19BE6D}" srcOrd="0" destOrd="0" presId="urn:microsoft.com/office/officeart/2005/8/layout/orgChart1"/>
    <dgm:cxn modelId="{71AA0A4B-F346-4621-8F2B-ECBF378AD23F}" type="presParOf" srcId="{21AC8C17-1994-44D8-98DD-0D864D19BE6D}" destId="{25F08DBD-4DF7-42F2-9641-0CD44DA2718C}" srcOrd="0" destOrd="0" presId="urn:microsoft.com/office/officeart/2005/8/layout/orgChart1"/>
    <dgm:cxn modelId="{5FCDAB66-4503-4020-B7F1-5E6107889026}" type="presParOf" srcId="{25F08DBD-4DF7-42F2-9641-0CD44DA2718C}" destId="{6BE137BB-1E16-489E-B6A1-61050C30153E}" srcOrd="0" destOrd="0" presId="urn:microsoft.com/office/officeart/2005/8/layout/orgChart1"/>
    <dgm:cxn modelId="{88B52704-2AEE-4434-B02A-326765CC0298}" type="presParOf" srcId="{25F08DBD-4DF7-42F2-9641-0CD44DA2718C}" destId="{00ACB0D1-7EB3-4113-8592-C1429051C0BD}" srcOrd="1" destOrd="0" presId="urn:microsoft.com/office/officeart/2005/8/layout/orgChart1"/>
    <dgm:cxn modelId="{FD14B563-6535-46BE-89A0-DFE8162EC3CE}" type="presParOf" srcId="{21AC8C17-1994-44D8-98DD-0D864D19BE6D}" destId="{74A394AB-0E9A-45E6-9094-116E29839D73}" srcOrd="1" destOrd="0" presId="urn:microsoft.com/office/officeart/2005/8/layout/orgChart1"/>
    <dgm:cxn modelId="{71BD2C68-76A7-48B0-8D64-6BF37B704A94}" type="presParOf" srcId="{74A394AB-0E9A-45E6-9094-116E29839D73}" destId="{CFD0F847-2118-4E25-B959-057A02C74CC2}" srcOrd="0" destOrd="0" presId="urn:microsoft.com/office/officeart/2005/8/layout/orgChart1"/>
    <dgm:cxn modelId="{D58F539B-027D-4FA2-AEA0-AA529173113B}" type="presParOf" srcId="{74A394AB-0E9A-45E6-9094-116E29839D73}" destId="{E11F77FF-D407-4278-BC32-A22AA73DD9D6}" srcOrd="1" destOrd="0" presId="urn:microsoft.com/office/officeart/2005/8/layout/orgChart1"/>
    <dgm:cxn modelId="{DA41DC33-2BD3-4B27-9F7A-0913507A4770}" type="presParOf" srcId="{E11F77FF-D407-4278-BC32-A22AA73DD9D6}" destId="{16312898-5BDF-4055-834A-55C768332B9B}" srcOrd="0" destOrd="0" presId="urn:microsoft.com/office/officeart/2005/8/layout/orgChart1"/>
    <dgm:cxn modelId="{4D11BF1F-FC2F-42A9-B658-D1CF45F5633C}" type="presParOf" srcId="{16312898-5BDF-4055-834A-55C768332B9B}" destId="{012ECF68-5E42-41DC-B0EE-511CF9360E19}" srcOrd="0" destOrd="0" presId="urn:microsoft.com/office/officeart/2005/8/layout/orgChart1"/>
    <dgm:cxn modelId="{2F7DDDAC-45F4-46A3-9A0B-4F59EBA72E28}" type="presParOf" srcId="{16312898-5BDF-4055-834A-55C768332B9B}" destId="{EAF4D73E-41E6-4398-99E6-1D07732625B9}" srcOrd="1" destOrd="0" presId="urn:microsoft.com/office/officeart/2005/8/layout/orgChart1"/>
    <dgm:cxn modelId="{A9436C10-C68F-461C-9E46-B3E7829AB1BB}" type="presParOf" srcId="{E11F77FF-D407-4278-BC32-A22AA73DD9D6}" destId="{2E8B93C5-649A-49A8-9276-1B54B0DB1ADA}" srcOrd="1" destOrd="0" presId="urn:microsoft.com/office/officeart/2005/8/layout/orgChart1"/>
    <dgm:cxn modelId="{3E071713-0DC1-4049-8498-1A203BB409DB}" type="presParOf" srcId="{2E8B93C5-649A-49A8-9276-1B54B0DB1ADA}" destId="{C2B0E939-7435-410A-BCC6-3C86A1422C05}" srcOrd="0" destOrd="0" presId="urn:microsoft.com/office/officeart/2005/8/layout/orgChart1"/>
    <dgm:cxn modelId="{2BCF6205-CFDC-4F90-B399-32494097EF3F}" type="presParOf" srcId="{2E8B93C5-649A-49A8-9276-1B54B0DB1ADA}" destId="{4C188230-303F-4C1D-9B7D-1941809705E1}" srcOrd="1" destOrd="0" presId="urn:microsoft.com/office/officeart/2005/8/layout/orgChart1"/>
    <dgm:cxn modelId="{1E057E5F-0D6B-4FE4-A818-5110FB034404}" type="presParOf" srcId="{4C188230-303F-4C1D-9B7D-1941809705E1}" destId="{26F68A08-18D4-4F84-AC94-44538E1817C3}" srcOrd="0" destOrd="0" presId="urn:microsoft.com/office/officeart/2005/8/layout/orgChart1"/>
    <dgm:cxn modelId="{DAA3D889-4A0E-43D1-93E4-362045912EBA}" type="presParOf" srcId="{26F68A08-18D4-4F84-AC94-44538E1817C3}" destId="{1D88EAC7-8D8C-4711-8376-E2ABFCA7CB0E}" srcOrd="0" destOrd="0" presId="urn:microsoft.com/office/officeart/2005/8/layout/orgChart1"/>
    <dgm:cxn modelId="{C956CA8E-CC2C-4358-B74C-307FD68968C8}" type="presParOf" srcId="{26F68A08-18D4-4F84-AC94-44538E1817C3}" destId="{36998440-19E4-4F32-9144-3BCA5AB8D7F4}" srcOrd="1" destOrd="0" presId="urn:microsoft.com/office/officeart/2005/8/layout/orgChart1"/>
    <dgm:cxn modelId="{7584B0AB-33DD-4B4D-AB5A-B5B8407E95C0}" type="presParOf" srcId="{4C188230-303F-4C1D-9B7D-1941809705E1}" destId="{6BEA6E50-6EE5-4F3C-BAB5-D0CF3D043955}" srcOrd="1" destOrd="0" presId="urn:microsoft.com/office/officeart/2005/8/layout/orgChart1"/>
    <dgm:cxn modelId="{66C8BF30-5DCE-4402-87EB-6F0B2644B26C}" type="presParOf" srcId="{4C188230-303F-4C1D-9B7D-1941809705E1}" destId="{3A596E6A-DC6C-4CAB-BF6B-8DC1DAD8E056}" srcOrd="2" destOrd="0" presId="urn:microsoft.com/office/officeart/2005/8/layout/orgChart1"/>
    <dgm:cxn modelId="{4FB56EB6-0AE0-44E4-A243-ECF7891B5E57}" type="presParOf" srcId="{2E8B93C5-649A-49A8-9276-1B54B0DB1ADA}" destId="{ADADE38A-5B97-4C85-BCF1-804699E1AF7E}" srcOrd="2" destOrd="0" presId="urn:microsoft.com/office/officeart/2005/8/layout/orgChart1"/>
    <dgm:cxn modelId="{3AEE9052-03E9-45AA-BD63-3793EF5EA8D7}" type="presParOf" srcId="{2E8B93C5-649A-49A8-9276-1B54B0DB1ADA}" destId="{5EABDAA4-1EDB-4784-8C15-AE2C1633F57E}" srcOrd="3" destOrd="0" presId="urn:microsoft.com/office/officeart/2005/8/layout/orgChart1"/>
    <dgm:cxn modelId="{68FA93FE-7B5D-40D0-8B40-689D7AE826CB}" type="presParOf" srcId="{5EABDAA4-1EDB-4784-8C15-AE2C1633F57E}" destId="{DE713E73-D430-4433-9B8A-620EB2526C9A}" srcOrd="0" destOrd="0" presId="urn:microsoft.com/office/officeart/2005/8/layout/orgChart1"/>
    <dgm:cxn modelId="{62ABE7F9-860B-4192-BD27-A3BD4F73BCD8}" type="presParOf" srcId="{DE713E73-D430-4433-9B8A-620EB2526C9A}" destId="{95D1C920-0294-47F4-8F46-F3A816B0ED44}" srcOrd="0" destOrd="0" presId="urn:microsoft.com/office/officeart/2005/8/layout/orgChart1"/>
    <dgm:cxn modelId="{435028C6-3A45-44E3-A236-63DC43E3A97A}" type="presParOf" srcId="{DE713E73-D430-4433-9B8A-620EB2526C9A}" destId="{A2426578-BBD9-4752-9AC2-7FFFA2E156B4}" srcOrd="1" destOrd="0" presId="urn:microsoft.com/office/officeart/2005/8/layout/orgChart1"/>
    <dgm:cxn modelId="{772B2404-94E4-45FE-8648-7EC2E1D6150F}" type="presParOf" srcId="{5EABDAA4-1EDB-4784-8C15-AE2C1633F57E}" destId="{B4BA525A-0216-4264-A0C8-977B8310D6FF}" srcOrd="1" destOrd="0" presId="urn:microsoft.com/office/officeart/2005/8/layout/orgChart1"/>
    <dgm:cxn modelId="{4523A880-370E-4E9C-A650-738D97BBD2E6}" type="presParOf" srcId="{5EABDAA4-1EDB-4784-8C15-AE2C1633F57E}" destId="{B6B36514-4B8A-4807-A0FA-54D15814D199}" srcOrd="2" destOrd="0" presId="urn:microsoft.com/office/officeart/2005/8/layout/orgChart1"/>
    <dgm:cxn modelId="{DB3CD689-CB17-41CC-B2B4-1E40A3D0230B}" type="presParOf" srcId="{2E8B93C5-649A-49A8-9276-1B54B0DB1ADA}" destId="{B194D2C4-75EF-49A9-92B6-E22C307A807E}" srcOrd="4" destOrd="0" presId="urn:microsoft.com/office/officeart/2005/8/layout/orgChart1"/>
    <dgm:cxn modelId="{C1892C11-6220-4CCA-8B82-27FAE9072AA0}" type="presParOf" srcId="{2E8B93C5-649A-49A8-9276-1B54B0DB1ADA}" destId="{F7C4A0B7-A336-45FA-8675-4F03B9DF87A3}" srcOrd="5" destOrd="0" presId="urn:microsoft.com/office/officeart/2005/8/layout/orgChart1"/>
    <dgm:cxn modelId="{97E02700-7927-4BCA-9C59-56F3A5ED1EE3}" type="presParOf" srcId="{F7C4A0B7-A336-45FA-8675-4F03B9DF87A3}" destId="{504D39E4-B197-4851-9240-3CB0E5F3CD63}" srcOrd="0" destOrd="0" presId="urn:microsoft.com/office/officeart/2005/8/layout/orgChart1"/>
    <dgm:cxn modelId="{840F2A7C-E1FA-4EC4-8564-F0A5DB3503C8}" type="presParOf" srcId="{504D39E4-B197-4851-9240-3CB0E5F3CD63}" destId="{6FB26231-0079-42D6-9AEC-330DDB6A09FB}" srcOrd="0" destOrd="0" presId="urn:microsoft.com/office/officeart/2005/8/layout/orgChart1"/>
    <dgm:cxn modelId="{45E7B60C-FBD1-4873-B484-7E7C9BFF42B1}" type="presParOf" srcId="{504D39E4-B197-4851-9240-3CB0E5F3CD63}" destId="{BE780727-9E21-4A4C-B49D-09363257F818}" srcOrd="1" destOrd="0" presId="urn:microsoft.com/office/officeart/2005/8/layout/orgChart1"/>
    <dgm:cxn modelId="{2B4EB7A7-B2BD-4857-BA35-A47B3F465AE3}" type="presParOf" srcId="{F7C4A0B7-A336-45FA-8675-4F03B9DF87A3}" destId="{3CCD657A-2B78-47A3-B814-94F5F23E536E}" srcOrd="1" destOrd="0" presId="urn:microsoft.com/office/officeart/2005/8/layout/orgChart1"/>
    <dgm:cxn modelId="{3F0C9E23-6D6D-4A6C-9169-D3BCDDCF89E3}" type="presParOf" srcId="{F7C4A0B7-A336-45FA-8675-4F03B9DF87A3}" destId="{4BB27BC4-C970-42C6-AEF1-557784BF7281}" srcOrd="2" destOrd="0" presId="urn:microsoft.com/office/officeart/2005/8/layout/orgChart1"/>
    <dgm:cxn modelId="{13248234-3E78-4832-925B-CACAA071D3D1}" type="presParOf" srcId="{2E8B93C5-649A-49A8-9276-1B54B0DB1ADA}" destId="{44F7105E-A977-42F8-BEE2-D6870510E5AF}" srcOrd="6" destOrd="0" presId="urn:microsoft.com/office/officeart/2005/8/layout/orgChart1"/>
    <dgm:cxn modelId="{D09E6A9A-ED3A-45F4-87F8-49603B22EDBE}" type="presParOf" srcId="{2E8B93C5-649A-49A8-9276-1B54B0DB1ADA}" destId="{42F3BA7E-4F5E-4A19-924D-C1979A44FA5C}" srcOrd="7" destOrd="0" presId="urn:microsoft.com/office/officeart/2005/8/layout/orgChart1"/>
    <dgm:cxn modelId="{086A5E62-E7FF-4672-B89B-1009253B5753}" type="presParOf" srcId="{42F3BA7E-4F5E-4A19-924D-C1979A44FA5C}" destId="{434882FD-6E0E-420A-9056-0EE6650D1F76}" srcOrd="0" destOrd="0" presId="urn:microsoft.com/office/officeart/2005/8/layout/orgChart1"/>
    <dgm:cxn modelId="{C9725855-ED44-4F05-8B9A-4F0C2258AB91}" type="presParOf" srcId="{434882FD-6E0E-420A-9056-0EE6650D1F76}" destId="{B73B7C9F-E70C-4761-9B40-08EC712343EB}" srcOrd="0" destOrd="0" presId="urn:microsoft.com/office/officeart/2005/8/layout/orgChart1"/>
    <dgm:cxn modelId="{0A4C1B50-2DEB-4314-A490-76B06A212C12}" type="presParOf" srcId="{434882FD-6E0E-420A-9056-0EE6650D1F76}" destId="{41E5CF42-AB8F-41DE-AC40-5537BB1F020C}" srcOrd="1" destOrd="0" presId="urn:microsoft.com/office/officeart/2005/8/layout/orgChart1"/>
    <dgm:cxn modelId="{0F4567C2-B06A-4324-A6AC-2A79D5B246BE}" type="presParOf" srcId="{42F3BA7E-4F5E-4A19-924D-C1979A44FA5C}" destId="{D2E9A534-0FBE-4901-8C74-5BD2B4FD96ED}" srcOrd="1" destOrd="0" presId="urn:microsoft.com/office/officeart/2005/8/layout/orgChart1"/>
    <dgm:cxn modelId="{A372D3D0-40D3-457D-9810-140ABB8A43EF}" type="presParOf" srcId="{42F3BA7E-4F5E-4A19-924D-C1979A44FA5C}" destId="{6042D7FD-3784-4740-8149-C633CBFE9D81}" srcOrd="2" destOrd="0" presId="urn:microsoft.com/office/officeart/2005/8/layout/orgChart1"/>
    <dgm:cxn modelId="{3D8913CC-04D5-45D5-9FCC-D69204BCB5E4}" type="presParOf" srcId="{E11F77FF-D407-4278-BC32-A22AA73DD9D6}" destId="{8C97DE91-A07A-4265-A2DB-3A8702D5B70B}" srcOrd="2" destOrd="0" presId="urn:microsoft.com/office/officeart/2005/8/layout/orgChart1"/>
    <dgm:cxn modelId="{522BC712-C866-44FC-BD2F-AB5497AA4CC3}" type="presParOf" srcId="{74A394AB-0E9A-45E6-9094-116E29839D73}" destId="{2864BBC5-B209-4452-8C3F-FAF3CD7D76FC}" srcOrd="2" destOrd="0" presId="urn:microsoft.com/office/officeart/2005/8/layout/orgChart1"/>
    <dgm:cxn modelId="{170CAF7D-08F4-4174-B195-39EFD0F5CECD}" type="presParOf" srcId="{74A394AB-0E9A-45E6-9094-116E29839D73}" destId="{4F7371F7-3925-4C56-B259-FBCB4B035312}" srcOrd="3" destOrd="0" presId="urn:microsoft.com/office/officeart/2005/8/layout/orgChart1"/>
    <dgm:cxn modelId="{728789BB-DA33-4DA4-B13E-B0C246B270D4}" type="presParOf" srcId="{4F7371F7-3925-4C56-B259-FBCB4B035312}" destId="{5662C931-921D-44BB-A5C4-E90BBCD6BC80}" srcOrd="0" destOrd="0" presId="urn:microsoft.com/office/officeart/2005/8/layout/orgChart1"/>
    <dgm:cxn modelId="{859B8649-4DBA-4944-9F4C-82417AE2DD67}" type="presParOf" srcId="{5662C931-921D-44BB-A5C4-E90BBCD6BC80}" destId="{9F499149-2068-4FA1-84B2-516FC9AE96F3}" srcOrd="0" destOrd="0" presId="urn:microsoft.com/office/officeart/2005/8/layout/orgChart1"/>
    <dgm:cxn modelId="{55CCABAF-4B78-41C1-9351-B52630956B6D}" type="presParOf" srcId="{5662C931-921D-44BB-A5C4-E90BBCD6BC80}" destId="{9AB88BBD-01D8-4083-8D74-67222D72D48B}" srcOrd="1" destOrd="0" presId="urn:microsoft.com/office/officeart/2005/8/layout/orgChart1"/>
    <dgm:cxn modelId="{7A314857-A3AE-4BCE-9C1A-FFDCE1341532}" type="presParOf" srcId="{4F7371F7-3925-4C56-B259-FBCB4B035312}" destId="{FC27BBEA-ABE9-4670-8376-9FA204000ED4}" srcOrd="1" destOrd="0" presId="urn:microsoft.com/office/officeart/2005/8/layout/orgChart1"/>
    <dgm:cxn modelId="{4A000C8D-1489-4898-ABF2-7025DEE6C372}" type="presParOf" srcId="{FC27BBEA-ABE9-4670-8376-9FA204000ED4}" destId="{9DF114E7-877A-4BDF-9EAC-3CAACC14F1A1}" srcOrd="0" destOrd="0" presId="urn:microsoft.com/office/officeart/2005/8/layout/orgChart1"/>
    <dgm:cxn modelId="{66093E93-D6C1-441B-AD2B-3A58966C70F9}" type="presParOf" srcId="{FC27BBEA-ABE9-4670-8376-9FA204000ED4}" destId="{CF58C63F-1ABE-4235-9834-F67732429576}" srcOrd="1" destOrd="0" presId="urn:microsoft.com/office/officeart/2005/8/layout/orgChart1"/>
    <dgm:cxn modelId="{7C418CA0-7FEA-478D-B58A-836C0D50C30C}" type="presParOf" srcId="{CF58C63F-1ABE-4235-9834-F67732429576}" destId="{AE8817B4-AAAA-4E8D-80C9-C01310E938AF}" srcOrd="0" destOrd="0" presId="urn:microsoft.com/office/officeart/2005/8/layout/orgChart1"/>
    <dgm:cxn modelId="{65F97454-79FE-4BE0-B19E-6A3B68514A86}" type="presParOf" srcId="{AE8817B4-AAAA-4E8D-80C9-C01310E938AF}" destId="{5FFFE10D-8DDC-496C-8526-292C9A32D1F1}" srcOrd="0" destOrd="0" presId="urn:microsoft.com/office/officeart/2005/8/layout/orgChart1"/>
    <dgm:cxn modelId="{190A1D06-7AFC-4730-B373-3E9D34812379}" type="presParOf" srcId="{AE8817B4-AAAA-4E8D-80C9-C01310E938AF}" destId="{D8063DE4-54ED-4413-BC7B-688AECFFD9F4}" srcOrd="1" destOrd="0" presId="urn:microsoft.com/office/officeart/2005/8/layout/orgChart1"/>
    <dgm:cxn modelId="{633D2E2B-C7FF-456E-9B73-A1C6532B6C4F}" type="presParOf" srcId="{CF58C63F-1ABE-4235-9834-F67732429576}" destId="{E56B1572-CD1B-4CA1-B41E-DC6D77F91692}" srcOrd="1" destOrd="0" presId="urn:microsoft.com/office/officeart/2005/8/layout/orgChart1"/>
    <dgm:cxn modelId="{5F4A6D68-7224-4A59-BE2F-6649A46AF719}" type="presParOf" srcId="{CF58C63F-1ABE-4235-9834-F67732429576}" destId="{8631AE39-582A-4F5C-B313-648FB0A62384}" srcOrd="2" destOrd="0" presId="urn:microsoft.com/office/officeart/2005/8/layout/orgChart1"/>
    <dgm:cxn modelId="{F97FE7E4-F13B-412A-BB79-6117E40149C7}" type="presParOf" srcId="{FC27BBEA-ABE9-4670-8376-9FA204000ED4}" destId="{0DF2F48C-2A5E-42DD-A3AA-3FB1B8D3513D}" srcOrd="2" destOrd="0" presId="urn:microsoft.com/office/officeart/2005/8/layout/orgChart1"/>
    <dgm:cxn modelId="{69D7C8D9-A418-40BA-A4B8-5E68CCEC82DF}" type="presParOf" srcId="{FC27BBEA-ABE9-4670-8376-9FA204000ED4}" destId="{1FC02DF2-0EFF-425C-AC84-EE07FFCE4068}" srcOrd="3" destOrd="0" presId="urn:microsoft.com/office/officeart/2005/8/layout/orgChart1"/>
    <dgm:cxn modelId="{C1D65B24-C9E8-4123-B8CF-AC0A31B55F7F}" type="presParOf" srcId="{1FC02DF2-0EFF-425C-AC84-EE07FFCE4068}" destId="{3F1F09C1-CA0A-4350-BFF3-CA06FA417E48}" srcOrd="0" destOrd="0" presId="urn:microsoft.com/office/officeart/2005/8/layout/orgChart1"/>
    <dgm:cxn modelId="{CF6A783B-C771-4E7D-8BDE-5CCF5A599964}" type="presParOf" srcId="{3F1F09C1-CA0A-4350-BFF3-CA06FA417E48}" destId="{8651F9FD-07FA-49CE-942E-8A1C1DA39B35}" srcOrd="0" destOrd="0" presId="urn:microsoft.com/office/officeart/2005/8/layout/orgChart1"/>
    <dgm:cxn modelId="{6BFDD077-73AF-4652-9418-8654DFB1AD35}" type="presParOf" srcId="{3F1F09C1-CA0A-4350-BFF3-CA06FA417E48}" destId="{E1A40D38-AAA8-4AFF-BF54-4FD7C40B7958}" srcOrd="1" destOrd="0" presId="urn:microsoft.com/office/officeart/2005/8/layout/orgChart1"/>
    <dgm:cxn modelId="{A21EEBB8-7585-4108-91A1-7F89B7EC0E2E}" type="presParOf" srcId="{1FC02DF2-0EFF-425C-AC84-EE07FFCE4068}" destId="{B946876B-87DA-4CE7-9D21-5845AA7B673B}" srcOrd="1" destOrd="0" presId="urn:microsoft.com/office/officeart/2005/8/layout/orgChart1"/>
    <dgm:cxn modelId="{A140B7B7-7D87-4CD6-B472-B1B970ACCB17}" type="presParOf" srcId="{1FC02DF2-0EFF-425C-AC84-EE07FFCE4068}" destId="{4141AE01-7349-469B-8CEC-C4FC969D2F31}" srcOrd="2" destOrd="0" presId="urn:microsoft.com/office/officeart/2005/8/layout/orgChart1"/>
    <dgm:cxn modelId="{4DEF7BE0-9F7B-4429-8094-DE37EF76B913}" type="presParOf" srcId="{FC27BBEA-ABE9-4670-8376-9FA204000ED4}" destId="{DA1F74BF-1C4A-4F7C-B180-9EE5B2E95A7A}" srcOrd="4" destOrd="0" presId="urn:microsoft.com/office/officeart/2005/8/layout/orgChart1"/>
    <dgm:cxn modelId="{BD784249-3ABF-4603-8750-75A8CA6AAFE1}" type="presParOf" srcId="{FC27BBEA-ABE9-4670-8376-9FA204000ED4}" destId="{0E666D1D-F5CE-484A-A473-3D5727633687}" srcOrd="5" destOrd="0" presId="urn:microsoft.com/office/officeart/2005/8/layout/orgChart1"/>
    <dgm:cxn modelId="{6AC33B1E-D589-462A-9139-5DD83FBEB13D}" type="presParOf" srcId="{0E666D1D-F5CE-484A-A473-3D5727633687}" destId="{5317D329-AD19-4A73-8A43-FD3B8291736A}" srcOrd="0" destOrd="0" presId="urn:microsoft.com/office/officeart/2005/8/layout/orgChart1"/>
    <dgm:cxn modelId="{D31E97BA-C16F-435B-850E-986CADB508BC}" type="presParOf" srcId="{5317D329-AD19-4A73-8A43-FD3B8291736A}" destId="{B9164D50-3580-4E10-A170-950331EA9106}" srcOrd="0" destOrd="0" presId="urn:microsoft.com/office/officeart/2005/8/layout/orgChart1"/>
    <dgm:cxn modelId="{51B171EF-5114-4C7D-B0B6-FF32BA572C44}" type="presParOf" srcId="{5317D329-AD19-4A73-8A43-FD3B8291736A}" destId="{514D60D9-127E-4090-BC60-4096D3DF9A7B}" srcOrd="1" destOrd="0" presId="urn:microsoft.com/office/officeart/2005/8/layout/orgChart1"/>
    <dgm:cxn modelId="{E6253B1D-D8C4-4141-8DAE-B18DDE6BC8EA}" type="presParOf" srcId="{0E666D1D-F5CE-484A-A473-3D5727633687}" destId="{3FA2A93F-5948-4562-8445-9260B57FDEA7}" srcOrd="1" destOrd="0" presId="urn:microsoft.com/office/officeart/2005/8/layout/orgChart1"/>
    <dgm:cxn modelId="{33BFB114-BCFE-4654-9FD2-36232CFE5B59}" type="presParOf" srcId="{0E666D1D-F5CE-484A-A473-3D5727633687}" destId="{73101EDD-44C7-47B2-A71B-188404B8A3A5}" srcOrd="2" destOrd="0" presId="urn:microsoft.com/office/officeart/2005/8/layout/orgChart1"/>
    <dgm:cxn modelId="{36299BAB-97BE-4C37-8FB9-284C5D811288}" type="presParOf" srcId="{FC27BBEA-ABE9-4670-8376-9FA204000ED4}" destId="{15F3972E-4AAA-4C45-BAE1-328399815C74}" srcOrd="6" destOrd="0" presId="urn:microsoft.com/office/officeart/2005/8/layout/orgChart1"/>
    <dgm:cxn modelId="{2E45619A-51D8-4C38-B039-DDA9E56FB7DF}" type="presParOf" srcId="{FC27BBEA-ABE9-4670-8376-9FA204000ED4}" destId="{C4CA936A-5680-415E-9476-2E04F9D957A9}" srcOrd="7" destOrd="0" presId="urn:microsoft.com/office/officeart/2005/8/layout/orgChart1"/>
    <dgm:cxn modelId="{F433C9C1-95F8-41EC-B7E5-2F50F44530C4}" type="presParOf" srcId="{C4CA936A-5680-415E-9476-2E04F9D957A9}" destId="{395DD5DD-FC3D-4355-9F49-C66900E5C5E7}" srcOrd="0" destOrd="0" presId="urn:microsoft.com/office/officeart/2005/8/layout/orgChart1"/>
    <dgm:cxn modelId="{A76FA0BF-05A1-4A81-BAAB-6C4B6D34B564}" type="presParOf" srcId="{395DD5DD-FC3D-4355-9F49-C66900E5C5E7}" destId="{AC88078B-BB05-431C-BF38-1DEA57031A25}" srcOrd="0" destOrd="0" presId="urn:microsoft.com/office/officeart/2005/8/layout/orgChart1"/>
    <dgm:cxn modelId="{D5BBCEB0-DDDF-4B4A-80AB-EF7245806054}" type="presParOf" srcId="{395DD5DD-FC3D-4355-9F49-C66900E5C5E7}" destId="{566B18CD-69CE-4D26-BD2E-0CF74382FD6C}" srcOrd="1" destOrd="0" presId="urn:microsoft.com/office/officeart/2005/8/layout/orgChart1"/>
    <dgm:cxn modelId="{753B4001-023A-475D-9FA7-D746C77D505F}" type="presParOf" srcId="{C4CA936A-5680-415E-9476-2E04F9D957A9}" destId="{923DAAE2-234A-4679-B3C0-1AF48E8B6A2E}" srcOrd="1" destOrd="0" presId="urn:microsoft.com/office/officeart/2005/8/layout/orgChart1"/>
    <dgm:cxn modelId="{E1BB56AC-1E51-4485-8E57-D98F592BBC8D}" type="presParOf" srcId="{C4CA936A-5680-415E-9476-2E04F9D957A9}" destId="{682038C2-DB60-4FCE-8581-6619B4C48BB2}" srcOrd="2" destOrd="0" presId="urn:microsoft.com/office/officeart/2005/8/layout/orgChart1"/>
    <dgm:cxn modelId="{4E79C539-E69C-4D93-90FD-67950140774B}" type="presParOf" srcId="{FC27BBEA-ABE9-4670-8376-9FA204000ED4}" destId="{58275258-4342-4E6C-A2C7-92254F866429}" srcOrd="8" destOrd="0" presId="urn:microsoft.com/office/officeart/2005/8/layout/orgChart1"/>
    <dgm:cxn modelId="{E46B9082-09C3-4CDB-914F-042C3FF207A0}" type="presParOf" srcId="{FC27BBEA-ABE9-4670-8376-9FA204000ED4}" destId="{4B232C95-376C-4D32-ABD7-1034212E163C}" srcOrd="9" destOrd="0" presId="urn:microsoft.com/office/officeart/2005/8/layout/orgChart1"/>
    <dgm:cxn modelId="{801A386E-1C0C-4897-A6B4-36A6F0C560E1}" type="presParOf" srcId="{4B232C95-376C-4D32-ABD7-1034212E163C}" destId="{61446D18-D244-434E-8F81-21F60CA6FBCC}" srcOrd="0" destOrd="0" presId="urn:microsoft.com/office/officeart/2005/8/layout/orgChart1"/>
    <dgm:cxn modelId="{70D976D8-BC6E-430E-9D2D-7F009A9BCCCC}" type="presParOf" srcId="{61446D18-D244-434E-8F81-21F60CA6FBCC}" destId="{B1179AFC-524C-4891-9D91-6B92ACFF6FF6}" srcOrd="0" destOrd="0" presId="urn:microsoft.com/office/officeart/2005/8/layout/orgChart1"/>
    <dgm:cxn modelId="{78C0CE73-278B-4B00-845B-32001B99BCD1}" type="presParOf" srcId="{61446D18-D244-434E-8F81-21F60CA6FBCC}" destId="{11C85A07-7172-489C-82FF-3EC7363630F4}" srcOrd="1" destOrd="0" presId="urn:microsoft.com/office/officeart/2005/8/layout/orgChart1"/>
    <dgm:cxn modelId="{F207072C-2964-4409-9979-D7C400068DF3}" type="presParOf" srcId="{4B232C95-376C-4D32-ABD7-1034212E163C}" destId="{0984C1D6-11A5-4898-AFA7-E3AD03F3663A}" srcOrd="1" destOrd="0" presId="urn:microsoft.com/office/officeart/2005/8/layout/orgChart1"/>
    <dgm:cxn modelId="{DDEFF66E-0672-4B52-978F-D9D2CA19DB3C}" type="presParOf" srcId="{4B232C95-376C-4D32-ABD7-1034212E163C}" destId="{023DFF9F-D819-4B62-AEB1-69F559A17B02}" srcOrd="2" destOrd="0" presId="urn:microsoft.com/office/officeart/2005/8/layout/orgChart1"/>
    <dgm:cxn modelId="{640AFB10-EFCA-4112-9E8A-A13555AB1900}" type="presParOf" srcId="{4F7371F7-3925-4C56-B259-FBCB4B035312}" destId="{AFBD2CD0-1E3D-4757-AE01-8478620A4068}" srcOrd="2" destOrd="0" presId="urn:microsoft.com/office/officeart/2005/8/layout/orgChart1"/>
    <dgm:cxn modelId="{44AB64C5-B82F-41D1-8B90-73227DFFA767}" type="presParOf" srcId="{21AC8C17-1994-44D8-98DD-0D864D19BE6D}" destId="{6DEF0596-1BDE-428F-8DFC-49E6F7C6D4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9C810-5E07-43CE-8D23-2A4D932B0D74}">
      <dsp:nvSpPr>
        <dsp:cNvPr id="0" name=""/>
        <dsp:cNvSpPr/>
      </dsp:nvSpPr>
      <dsp:spPr>
        <a:xfrm>
          <a:off x="2072287" y="4798618"/>
          <a:ext cx="1199466" cy="4230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9733" y="0"/>
              </a:lnTo>
              <a:lnTo>
                <a:pt x="599733" y="4230274"/>
              </a:lnTo>
              <a:lnTo>
                <a:pt x="1199466" y="4230274"/>
              </a:lnTo>
            </a:path>
          </a:pathLst>
        </a:custGeom>
        <a:noFill/>
        <a:ln w="1905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562094" y="6803829"/>
        <a:ext cx="219851" cy="219851"/>
      </dsp:txXfrm>
    </dsp:sp>
    <dsp:sp modelId="{00F878D3-05ED-43A1-8905-CA20F23D1D64}">
      <dsp:nvSpPr>
        <dsp:cNvPr id="0" name=""/>
        <dsp:cNvSpPr/>
      </dsp:nvSpPr>
      <dsp:spPr>
        <a:xfrm>
          <a:off x="2072287" y="4798618"/>
          <a:ext cx="1199466" cy="2823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9733" y="0"/>
              </a:lnTo>
              <a:lnTo>
                <a:pt x="599733" y="2823788"/>
              </a:lnTo>
              <a:lnTo>
                <a:pt x="1199466" y="2823788"/>
              </a:lnTo>
            </a:path>
          </a:pathLst>
        </a:custGeom>
        <a:noFill/>
        <a:ln w="1905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595320" y="6133812"/>
        <a:ext cx="153398" cy="153398"/>
      </dsp:txXfrm>
    </dsp:sp>
    <dsp:sp modelId="{955A931B-0A4F-41A5-B948-69CE50C2B226}">
      <dsp:nvSpPr>
        <dsp:cNvPr id="0" name=""/>
        <dsp:cNvSpPr/>
      </dsp:nvSpPr>
      <dsp:spPr>
        <a:xfrm>
          <a:off x="2072287" y="4798618"/>
          <a:ext cx="1199466" cy="1267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9733" y="0"/>
              </a:lnTo>
              <a:lnTo>
                <a:pt x="599733" y="1267639"/>
              </a:lnTo>
              <a:lnTo>
                <a:pt x="1199466" y="1267639"/>
              </a:lnTo>
            </a:path>
          </a:pathLst>
        </a:custGeom>
        <a:noFill/>
        <a:ln w="1905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628390" y="5388808"/>
        <a:ext cx="87258" cy="87258"/>
      </dsp:txXfrm>
    </dsp:sp>
    <dsp:sp modelId="{C42CE463-C82F-41AB-883A-A56BEAFFE22F}">
      <dsp:nvSpPr>
        <dsp:cNvPr id="0" name=""/>
        <dsp:cNvSpPr/>
      </dsp:nvSpPr>
      <dsp:spPr>
        <a:xfrm>
          <a:off x="2072287" y="4355335"/>
          <a:ext cx="1199466" cy="443282"/>
        </a:xfrm>
        <a:custGeom>
          <a:avLst/>
          <a:gdLst/>
          <a:ahLst/>
          <a:cxnLst/>
          <a:rect l="0" t="0" r="0" b="0"/>
          <a:pathLst>
            <a:path>
              <a:moveTo>
                <a:pt x="0" y="443282"/>
              </a:moveTo>
              <a:lnTo>
                <a:pt x="599733" y="443282"/>
              </a:lnTo>
              <a:lnTo>
                <a:pt x="599733" y="0"/>
              </a:lnTo>
              <a:lnTo>
                <a:pt x="1199466" y="0"/>
              </a:lnTo>
            </a:path>
          </a:pathLst>
        </a:custGeom>
        <a:noFill/>
        <a:ln w="1905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0051" y="4545008"/>
        <a:ext cx="63937" cy="63937"/>
      </dsp:txXfrm>
    </dsp:sp>
    <dsp:sp modelId="{34035A2E-978C-4ED9-9FD9-7C507F973FAB}">
      <dsp:nvSpPr>
        <dsp:cNvPr id="0" name=""/>
        <dsp:cNvSpPr/>
      </dsp:nvSpPr>
      <dsp:spPr>
        <a:xfrm>
          <a:off x="2072287" y="2563557"/>
          <a:ext cx="1199466" cy="2235060"/>
        </a:xfrm>
        <a:custGeom>
          <a:avLst/>
          <a:gdLst/>
          <a:ahLst/>
          <a:cxnLst/>
          <a:rect l="0" t="0" r="0" b="0"/>
          <a:pathLst>
            <a:path>
              <a:moveTo>
                <a:pt x="0" y="2235060"/>
              </a:moveTo>
              <a:lnTo>
                <a:pt x="599733" y="2235060"/>
              </a:lnTo>
              <a:lnTo>
                <a:pt x="599733" y="0"/>
              </a:lnTo>
              <a:lnTo>
                <a:pt x="1199466" y="0"/>
              </a:lnTo>
            </a:path>
          </a:pathLst>
        </a:custGeom>
        <a:noFill/>
        <a:ln w="1905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608605" y="3617673"/>
        <a:ext cx="126828" cy="126828"/>
      </dsp:txXfrm>
    </dsp:sp>
    <dsp:sp modelId="{4C0E10E7-924B-4FAC-8B9A-5842047AEC37}">
      <dsp:nvSpPr>
        <dsp:cNvPr id="0" name=""/>
        <dsp:cNvSpPr/>
      </dsp:nvSpPr>
      <dsp:spPr>
        <a:xfrm>
          <a:off x="2072287" y="771779"/>
          <a:ext cx="1199466" cy="4026838"/>
        </a:xfrm>
        <a:custGeom>
          <a:avLst/>
          <a:gdLst/>
          <a:ahLst/>
          <a:cxnLst/>
          <a:rect l="0" t="0" r="0" b="0"/>
          <a:pathLst>
            <a:path>
              <a:moveTo>
                <a:pt x="0" y="4026838"/>
              </a:moveTo>
              <a:lnTo>
                <a:pt x="599733" y="4026838"/>
              </a:lnTo>
              <a:lnTo>
                <a:pt x="599733" y="0"/>
              </a:lnTo>
              <a:lnTo>
                <a:pt x="1199466" y="0"/>
              </a:lnTo>
            </a:path>
          </a:pathLst>
        </a:custGeom>
        <a:noFill/>
        <a:ln w="1905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66978" y="2680156"/>
        <a:ext cx="210084" cy="210084"/>
      </dsp:txXfrm>
    </dsp:sp>
    <dsp:sp modelId="{7EC97A86-C010-4FE0-BAC7-2AE40B96E558}">
      <dsp:nvSpPr>
        <dsp:cNvPr id="0" name=""/>
        <dsp:cNvSpPr/>
      </dsp:nvSpPr>
      <dsp:spPr>
        <a:xfrm>
          <a:off x="0" y="4245839"/>
          <a:ext cx="3039015" cy="1105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91440" rIns="40640" bIns="914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Admins</a:t>
          </a:r>
        </a:p>
      </dsp:txBody>
      <dsp:txXfrm>
        <a:off x="0" y="4245839"/>
        <a:ext cx="3039015" cy="1105558"/>
      </dsp:txXfrm>
    </dsp:sp>
    <dsp:sp modelId="{74428BD9-88D3-4C7C-AB7C-BD59BC00861F}">
      <dsp:nvSpPr>
        <dsp:cNvPr id="0" name=""/>
        <dsp:cNvSpPr/>
      </dsp:nvSpPr>
      <dsp:spPr>
        <a:xfrm>
          <a:off x="3271753" y="1521"/>
          <a:ext cx="6150022" cy="1540515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400" kern="1200">
              <a:solidFill>
                <a:schemeClr val="tx2"/>
              </a:solidFill>
            </a:rPr>
            <a:t>Tạo và cấp quyền cho tài khoản quản trị</a:t>
          </a:r>
          <a:endParaRPr lang="en-US" sz="3400" kern="1200">
            <a:solidFill>
              <a:schemeClr val="tx2"/>
            </a:solidFill>
          </a:endParaRPr>
        </a:p>
      </dsp:txBody>
      <dsp:txXfrm>
        <a:off x="3271753" y="1521"/>
        <a:ext cx="6150022" cy="1540515"/>
      </dsp:txXfrm>
    </dsp:sp>
    <dsp:sp modelId="{99F320FB-CB16-40E2-8714-7C9A5BEDC3D5}">
      <dsp:nvSpPr>
        <dsp:cNvPr id="0" name=""/>
        <dsp:cNvSpPr/>
      </dsp:nvSpPr>
      <dsp:spPr>
        <a:xfrm>
          <a:off x="3271753" y="1793300"/>
          <a:ext cx="6150022" cy="1540515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solidFill>
                <a:schemeClr val="tx2"/>
              </a:solidFill>
            </a:rPr>
            <a:t>Danh</a:t>
          </a:r>
          <a:r>
            <a:rPr lang="en-US" sz="3400" kern="1200" baseline="0">
              <a:solidFill>
                <a:schemeClr val="tx2"/>
              </a:solidFill>
            </a:rPr>
            <a:t> sách hồ sơ chờ thực hiện chức năng</a:t>
          </a:r>
          <a:endParaRPr lang="en-US" sz="3400" kern="1200">
            <a:solidFill>
              <a:schemeClr val="tx2"/>
            </a:solidFill>
          </a:endParaRPr>
        </a:p>
      </dsp:txBody>
      <dsp:txXfrm>
        <a:off x="3271753" y="1793300"/>
        <a:ext cx="6150022" cy="1540515"/>
      </dsp:txXfrm>
    </dsp:sp>
    <dsp:sp modelId="{0C7C7439-E61D-4D07-BAF0-C7CBBFAA31A8}">
      <dsp:nvSpPr>
        <dsp:cNvPr id="0" name=""/>
        <dsp:cNvSpPr/>
      </dsp:nvSpPr>
      <dsp:spPr>
        <a:xfrm>
          <a:off x="3271753" y="3585078"/>
          <a:ext cx="6150022" cy="1540515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tx2"/>
              </a:solidFill>
            </a:rPr>
            <a:t>Danh sách hồ sơ đã qua xử lý</a:t>
          </a:r>
        </a:p>
      </dsp:txBody>
      <dsp:txXfrm>
        <a:off x="3271753" y="3585078"/>
        <a:ext cx="6150022" cy="1540515"/>
      </dsp:txXfrm>
    </dsp:sp>
    <dsp:sp modelId="{03AE94AA-A5D5-4BB2-8249-2E18D6A0302F}">
      <dsp:nvSpPr>
        <dsp:cNvPr id="0" name=""/>
        <dsp:cNvSpPr/>
      </dsp:nvSpPr>
      <dsp:spPr>
        <a:xfrm>
          <a:off x="3271753" y="5376856"/>
          <a:ext cx="6150022" cy="1378802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2"/>
              </a:solidFill>
            </a:rPr>
            <a:t>Tìm kiếm hồ sơ theo từ khóa</a:t>
          </a:r>
        </a:p>
      </dsp:txBody>
      <dsp:txXfrm>
        <a:off x="3271753" y="5376856"/>
        <a:ext cx="6150022" cy="1378802"/>
      </dsp:txXfrm>
    </dsp:sp>
    <dsp:sp modelId="{049658BF-C0F2-4AD0-9841-3C3D39B2D81E}">
      <dsp:nvSpPr>
        <dsp:cNvPr id="0" name=""/>
        <dsp:cNvSpPr/>
      </dsp:nvSpPr>
      <dsp:spPr>
        <a:xfrm>
          <a:off x="3271753" y="7006922"/>
          <a:ext cx="6163241" cy="1230968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2"/>
              </a:solidFill>
            </a:rPr>
            <a:t>Cập nhật thông tin tài khoản</a:t>
          </a:r>
        </a:p>
      </dsp:txBody>
      <dsp:txXfrm>
        <a:off x="3271753" y="7006922"/>
        <a:ext cx="6163241" cy="1230968"/>
      </dsp:txXfrm>
    </dsp:sp>
    <dsp:sp modelId="{1D6EFBBE-FA09-45ED-915F-6DA220D21A36}">
      <dsp:nvSpPr>
        <dsp:cNvPr id="0" name=""/>
        <dsp:cNvSpPr/>
      </dsp:nvSpPr>
      <dsp:spPr>
        <a:xfrm>
          <a:off x="3271753" y="8489154"/>
          <a:ext cx="6170394" cy="1079477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tx2"/>
              </a:solidFill>
            </a:rPr>
            <a:t>Thay đổi mật khẩu</a:t>
          </a:r>
        </a:p>
      </dsp:txBody>
      <dsp:txXfrm>
        <a:off x="3271753" y="8489154"/>
        <a:ext cx="6170394" cy="1079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1B9D9-C6B7-4656-A9EF-3F6DBF743886}">
      <dsp:nvSpPr>
        <dsp:cNvPr id="0" name=""/>
        <dsp:cNvSpPr/>
      </dsp:nvSpPr>
      <dsp:spPr>
        <a:xfrm>
          <a:off x="7656540" y="3206469"/>
          <a:ext cx="1520760" cy="2457929"/>
        </a:xfrm>
        <a:custGeom>
          <a:avLst/>
          <a:gdLst/>
          <a:ahLst/>
          <a:cxnLst/>
          <a:rect l="0" t="0" r="0" b="0"/>
          <a:pathLst>
            <a:path>
              <a:moveTo>
                <a:pt x="1520760" y="0"/>
              </a:moveTo>
              <a:lnTo>
                <a:pt x="760380" y="0"/>
              </a:lnTo>
              <a:lnTo>
                <a:pt x="760380" y="2457929"/>
              </a:lnTo>
              <a:lnTo>
                <a:pt x="0" y="2457929"/>
              </a:lnTo>
            </a:path>
          </a:pathLst>
        </a:custGeom>
        <a:noFill/>
        <a:ln w="28575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344662" y="4363175"/>
        <a:ext cx="144517" cy="144517"/>
      </dsp:txXfrm>
    </dsp:sp>
    <dsp:sp modelId="{CC44448A-EFF9-4FA6-AE43-0E3CD2FCB821}">
      <dsp:nvSpPr>
        <dsp:cNvPr id="0" name=""/>
        <dsp:cNvSpPr/>
      </dsp:nvSpPr>
      <dsp:spPr>
        <a:xfrm>
          <a:off x="7656540" y="3206469"/>
          <a:ext cx="1520760" cy="877082"/>
        </a:xfrm>
        <a:custGeom>
          <a:avLst/>
          <a:gdLst/>
          <a:ahLst/>
          <a:cxnLst/>
          <a:rect l="0" t="0" r="0" b="0"/>
          <a:pathLst>
            <a:path>
              <a:moveTo>
                <a:pt x="1520760" y="0"/>
              </a:moveTo>
              <a:lnTo>
                <a:pt x="760380" y="0"/>
              </a:lnTo>
              <a:lnTo>
                <a:pt x="760380" y="877082"/>
              </a:lnTo>
              <a:lnTo>
                <a:pt x="0" y="877082"/>
              </a:lnTo>
            </a:path>
          </a:pathLst>
        </a:custGeom>
        <a:noFill/>
        <a:ln w="28575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373031" y="3601121"/>
        <a:ext cx="87777" cy="87777"/>
      </dsp:txXfrm>
    </dsp:sp>
    <dsp:sp modelId="{2CAA427A-BCD0-49A6-BBA5-47E37D04B25F}">
      <dsp:nvSpPr>
        <dsp:cNvPr id="0" name=""/>
        <dsp:cNvSpPr/>
      </dsp:nvSpPr>
      <dsp:spPr>
        <a:xfrm>
          <a:off x="7656540" y="2444932"/>
          <a:ext cx="1520760" cy="761536"/>
        </a:xfrm>
        <a:custGeom>
          <a:avLst/>
          <a:gdLst/>
          <a:ahLst/>
          <a:cxnLst/>
          <a:rect l="0" t="0" r="0" b="0"/>
          <a:pathLst>
            <a:path>
              <a:moveTo>
                <a:pt x="1520760" y="761536"/>
              </a:moveTo>
              <a:lnTo>
                <a:pt x="760380" y="761536"/>
              </a:lnTo>
              <a:lnTo>
                <a:pt x="760380" y="0"/>
              </a:lnTo>
              <a:lnTo>
                <a:pt x="0" y="0"/>
              </a:lnTo>
            </a:path>
          </a:pathLst>
        </a:custGeom>
        <a:noFill/>
        <a:ln w="28575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374401" y="2783181"/>
        <a:ext cx="85038" cy="85038"/>
      </dsp:txXfrm>
    </dsp:sp>
    <dsp:sp modelId="{0ABBD47A-C730-4A5C-9985-B6961EC79613}">
      <dsp:nvSpPr>
        <dsp:cNvPr id="0" name=""/>
        <dsp:cNvSpPr/>
      </dsp:nvSpPr>
      <dsp:spPr>
        <a:xfrm>
          <a:off x="7656540" y="806313"/>
          <a:ext cx="1520760" cy="2400155"/>
        </a:xfrm>
        <a:custGeom>
          <a:avLst/>
          <a:gdLst/>
          <a:ahLst/>
          <a:cxnLst/>
          <a:rect l="0" t="0" r="0" b="0"/>
          <a:pathLst>
            <a:path>
              <a:moveTo>
                <a:pt x="1520760" y="2400155"/>
              </a:moveTo>
              <a:lnTo>
                <a:pt x="760380" y="2400155"/>
              </a:lnTo>
              <a:lnTo>
                <a:pt x="760380" y="0"/>
              </a:lnTo>
              <a:lnTo>
                <a:pt x="0" y="0"/>
              </a:lnTo>
            </a:path>
          </a:pathLst>
        </a:custGeom>
        <a:noFill/>
        <a:ln w="28575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345886" y="1935356"/>
        <a:ext cx="142069" cy="142069"/>
      </dsp:txXfrm>
    </dsp:sp>
    <dsp:sp modelId="{14FBE3DE-A1DB-439D-A7E3-0D23CBEAF702}">
      <dsp:nvSpPr>
        <dsp:cNvPr id="0" name=""/>
        <dsp:cNvSpPr/>
      </dsp:nvSpPr>
      <dsp:spPr>
        <a:xfrm>
          <a:off x="8111855" y="2597240"/>
          <a:ext cx="3349349" cy="1218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91440" rIns="38100" bIns="9144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Users</a:t>
          </a:r>
        </a:p>
      </dsp:txBody>
      <dsp:txXfrm>
        <a:off x="8111855" y="2597240"/>
        <a:ext cx="3349349" cy="1218458"/>
      </dsp:txXfrm>
    </dsp:sp>
    <dsp:sp modelId="{BE1AF104-A5AB-454E-AA7E-AE9D63C43BD9}">
      <dsp:nvSpPr>
        <dsp:cNvPr id="0" name=""/>
        <dsp:cNvSpPr/>
      </dsp:nvSpPr>
      <dsp:spPr>
        <a:xfrm>
          <a:off x="1786897" y="139311"/>
          <a:ext cx="5869643" cy="1334004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solidFill>
                <a:schemeClr val="tx2"/>
              </a:solidFill>
            </a:rPr>
            <a:t>Đăng ký hồ sơ</a:t>
          </a:r>
        </a:p>
      </dsp:txBody>
      <dsp:txXfrm>
        <a:off x="1786897" y="139311"/>
        <a:ext cx="5869643" cy="1334004"/>
      </dsp:txXfrm>
    </dsp:sp>
    <dsp:sp modelId="{4E646AE3-D6C5-4C5F-8C2F-02E744628BDD}">
      <dsp:nvSpPr>
        <dsp:cNvPr id="0" name=""/>
        <dsp:cNvSpPr/>
      </dsp:nvSpPr>
      <dsp:spPr>
        <a:xfrm>
          <a:off x="1786897" y="1777930"/>
          <a:ext cx="5869643" cy="1334004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solidFill>
                <a:schemeClr val="tx2"/>
              </a:solidFill>
            </a:rPr>
            <a:t>Kiểm tra tình trạng hồ sơ</a:t>
          </a:r>
        </a:p>
      </dsp:txBody>
      <dsp:txXfrm>
        <a:off x="1786897" y="1777930"/>
        <a:ext cx="5869643" cy="1334004"/>
      </dsp:txXfrm>
    </dsp:sp>
    <dsp:sp modelId="{3A9CA7D3-C2B4-44D7-88B3-ADD16C0CC5C0}">
      <dsp:nvSpPr>
        <dsp:cNvPr id="0" name=""/>
        <dsp:cNvSpPr/>
      </dsp:nvSpPr>
      <dsp:spPr>
        <a:xfrm>
          <a:off x="1786897" y="3416550"/>
          <a:ext cx="5869643" cy="1334004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solidFill>
                <a:schemeClr val="tx2"/>
              </a:solidFill>
            </a:rPr>
            <a:t>Xem thủ tục làm hồ sơ</a:t>
          </a:r>
        </a:p>
      </dsp:txBody>
      <dsp:txXfrm>
        <a:off x="1786897" y="3416550"/>
        <a:ext cx="5869643" cy="1334004"/>
      </dsp:txXfrm>
    </dsp:sp>
    <dsp:sp modelId="{B54EF0BC-16D8-407F-9047-BCEC07EFD3DD}">
      <dsp:nvSpPr>
        <dsp:cNvPr id="0" name=""/>
        <dsp:cNvSpPr/>
      </dsp:nvSpPr>
      <dsp:spPr>
        <a:xfrm>
          <a:off x="1786897" y="5055169"/>
          <a:ext cx="5869643" cy="1218458"/>
        </a:xfrm>
        <a:prstGeom prst="rect">
          <a:avLst/>
        </a:prstGeom>
        <a:solidFill>
          <a:srgbClr val="FFDED1"/>
        </a:solidFill>
        <a:ln w="12700" cap="flat" cmpd="sng" algn="ctr">
          <a:solidFill>
            <a:srgbClr val="FF9A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>
              <a:solidFill>
                <a:schemeClr val="tx2"/>
              </a:solidFill>
            </a:rPr>
            <a:t>Xem thông tin liên hệ</a:t>
          </a:r>
          <a:endParaRPr lang="en-US" sz="3700" kern="1200">
            <a:solidFill>
              <a:schemeClr val="tx2"/>
            </a:solidFill>
          </a:endParaRPr>
        </a:p>
      </dsp:txBody>
      <dsp:txXfrm>
        <a:off x="1786897" y="5055169"/>
        <a:ext cx="5869643" cy="12184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75258-4342-4E6C-A2C7-92254F866429}">
      <dsp:nvSpPr>
        <dsp:cNvPr id="0" name=""/>
        <dsp:cNvSpPr/>
      </dsp:nvSpPr>
      <dsp:spPr>
        <a:xfrm>
          <a:off x="10002094" y="2549375"/>
          <a:ext cx="555339" cy="6420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0256"/>
              </a:lnTo>
              <a:lnTo>
                <a:pt x="555339" y="642025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3972E-4AAA-4C45-BAE1-328399815C74}">
      <dsp:nvSpPr>
        <dsp:cNvPr id="0" name=""/>
        <dsp:cNvSpPr/>
      </dsp:nvSpPr>
      <dsp:spPr>
        <a:xfrm>
          <a:off x="10002094" y="2549375"/>
          <a:ext cx="489832" cy="5203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3238"/>
              </a:lnTo>
              <a:lnTo>
                <a:pt x="489832" y="520323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F74BF-1C4A-4F7C-B180-9EE5B2E95A7A}">
      <dsp:nvSpPr>
        <dsp:cNvPr id="0" name=""/>
        <dsp:cNvSpPr/>
      </dsp:nvSpPr>
      <dsp:spPr>
        <a:xfrm>
          <a:off x="10002094" y="2549375"/>
          <a:ext cx="480059" cy="39598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9870"/>
              </a:lnTo>
              <a:lnTo>
                <a:pt x="480059" y="395987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2F48C-2A5E-42DD-A3AA-3FB1B8D3513D}">
      <dsp:nvSpPr>
        <dsp:cNvPr id="0" name=""/>
        <dsp:cNvSpPr/>
      </dsp:nvSpPr>
      <dsp:spPr>
        <a:xfrm>
          <a:off x="10002094" y="2549375"/>
          <a:ext cx="480059" cy="2464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4387"/>
              </a:lnTo>
              <a:lnTo>
                <a:pt x="480059" y="24643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114E7-877A-4BDF-9EAC-3CAACC14F1A1}">
      <dsp:nvSpPr>
        <dsp:cNvPr id="0" name=""/>
        <dsp:cNvSpPr/>
      </dsp:nvSpPr>
      <dsp:spPr>
        <a:xfrm>
          <a:off x="10002094" y="2549375"/>
          <a:ext cx="480059" cy="968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904"/>
              </a:lnTo>
              <a:lnTo>
                <a:pt x="480059" y="9689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4BBC5-B209-4452-8C3F-FAF3CD7D76FC}">
      <dsp:nvSpPr>
        <dsp:cNvPr id="0" name=""/>
        <dsp:cNvSpPr/>
      </dsp:nvSpPr>
      <dsp:spPr>
        <a:xfrm>
          <a:off x="7105748" y="1053892"/>
          <a:ext cx="4176505" cy="442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163"/>
              </a:lnTo>
              <a:lnTo>
                <a:pt x="4176505" y="221163"/>
              </a:lnTo>
              <a:lnTo>
                <a:pt x="4176505" y="44232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7105E-A977-42F8-BEE2-D6870510E5AF}">
      <dsp:nvSpPr>
        <dsp:cNvPr id="0" name=""/>
        <dsp:cNvSpPr/>
      </dsp:nvSpPr>
      <dsp:spPr>
        <a:xfrm>
          <a:off x="1018305" y="2549375"/>
          <a:ext cx="503102" cy="6090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0123"/>
              </a:lnTo>
              <a:lnTo>
                <a:pt x="503102" y="609012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94D2C4-75EF-49A9-92B6-E22C307A807E}">
      <dsp:nvSpPr>
        <dsp:cNvPr id="0" name=""/>
        <dsp:cNvSpPr/>
      </dsp:nvSpPr>
      <dsp:spPr>
        <a:xfrm>
          <a:off x="1018305" y="2549375"/>
          <a:ext cx="545881" cy="440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7241"/>
              </a:lnTo>
              <a:lnTo>
                <a:pt x="545881" y="440724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DE38A-5B97-4C85-BCF1-804699E1AF7E}">
      <dsp:nvSpPr>
        <dsp:cNvPr id="0" name=""/>
        <dsp:cNvSpPr/>
      </dsp:nvSpPr>
      <dsp:spPr>
        <a:xfrm>
          <a:off x="1018305" y="2549375"/>
          <a:ext cx="480059" cy="2777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7554"/>
              </a:lnTo>
              <a:lnTo>
                <a:pt x="480059" y="277755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B0E939-7435-410A-BCC6-3C86A1422C05}">
      <dsp:nvSpPr>
        <dsp:cNvPr id="0" name=""/>
        <dsp:cNvSpPr/>
      </dsp:nvSpPr>
      <dsp:spPr>
        <a:xfrm>
          <a:off x="1018305" y="2549375"/>
          <a:ext cx="480059" cy="1073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293"/>
              </a:lnTo>
              <a:lnTo>
                <a:pt x="480059" y="10732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0F847-2118-4E25-B959-057A02C74CC2}">
      <dsp:nvSpPr>
        <dsp:cNvPr id="0" name=""/>
        <dsp:cNvSpPr/>
      </dsp:nvSpPr>
      <dsp:spPr>
        <a:xfrm>
          <a:off x="2298464" y="1053892"/>
          <a:ext cx="4807283" cy="442326"/>
        </a:xfrm>
        <a:custGeom>
          <a:avLst/>
          <a:gdLst/>
          <a:ahLst/>
          <a:cxnLst/>
          <a:rect l="0" t="0" r="0" b="0"/>
          <a:pathLst>
            <a:path>
              <a:moveTo>
                <a:pt x="4807283" y="0"/>
              </a:moveTo>
              <a:lnTo>
                <a:pt x="4807283" y="221163"/>
              </a:lnTo>
              <a:lnTo>
                <a:pt x="0" y="221163"/>
              </a:lnTo>
              <a:lnTo>
                <a:pt x="0" y="44232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137BB-1E16-489E-B6A1-61050C30153E}">
      <dsp:nvSpPr>
        <dsp:cNvPr id="0" name=""/>
        <dsp:cNvSpPr/>
      </dsp:nvSpPr>
      <dsp:spPr>
        <a:xfrm>
          <a:off x="5505549" y="734"/>
          <a:ext cx="3200397" cy="1053157"/>
        </a:xfrm>
        <a:prstGeom prst="rect">
          <a:avLst/>
        </a:prstGeom>
        <a:solidFill>
          <a:schemeClr val="accent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Website</a:t>
          </a:r>
        </a:p>
      </dsp:txBody>
      <dsp:txXfrm>
        <a:off x="5505549" y="734"/>
        <a:ext cx="3200397" cy="1053157"/>
      </dsp:txXfrm>
    </dsp:sp>
    <dsp:sp modelId="{012ECF68-5E42-41DC-B0EE-511CF9360E19}">
      <dsp:nvSpPr>
        <dsp:cNvPr id="0" name=""/>
        <dsp:cNvSpPr/>
      </dsp:nvSpPr>
      <dsp:spPr>
        <a:xfrm>
          <a:off x="698266" y="1496218"/>
          <a:ext cx="3200397" cy="10531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solidFill>
                <a:schemeClr val="tx2"/>
              </a:solidFill>
            </a:rPr>
            <a:t>Users</a:t>
          </a:r>
        </a:p>
      </dsp:txBody>
      <dsp:txXfrm>
        <a:off x="698266" y="1496218"/>
        <a:ext cx="3200397" cy="1053157"/>
      </dsp:txXfrm>
    </dsp:sp>
    <dsp:sp modelId="{1D88EAC7-8D8C-4711-8376-E2ABFCA7CB0E}">
      <dsp:nvSpPr>
        <dsp:cNvPr id="0" name=""/>
        <dsp:cNvSpPr/>
      </dsp:nvSpPr>
      <dsp:spPr>
        <a:xfrm>
          <a:off x="1498365" y="2991701"/>
          <a:ext cx="6587329" cy="1261935"/>
        </a:xfrm>
        <a:prstGeom prst="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Đăng ký Hộ chiếu</a:t>
          </a:r>
        </a:p>
      </dsp:txBody>
      <dsp:txXfrm>
        <a:off x="1498365" y="2991701"/>
        <a:ext cx="6587329" cy="1261935"/>
      </dsp:txXfrm>
    </dsp:sp>
    <dsp:sp modelId="{95D1C920-0294-47F4-8F46-F3A816B0ED44}">
      <dsp:nvSpPr>
        <dsp:cNvPr id="0" name=""/>
        <dsp:cNvSpPr/>
      </dsp:nvSpPr>
      <dsp:spPr>
        <a:xfrm>
          <a:off x="1498365" y="4695962"/>
          <a:ext cx="6587329" cy="1261935"/>
        </a:xfrm>
        <a:prstGeom prst="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Kiểm tra thông tin Hồ sơ</a:t>
          </a:r>
        </a:p>
      </dsp:txBody>
      <dsp:txXfrm>
        <a:off x="1498365" y="4695962"/>
        <a:ext cx="6587329" cy="1261935"/>
      </dsp:txXfrm>
    </dsp:sp>
    <dsp:sp modelId="{6FB26231-0079-42D6-9AEC-330DDB6A09FB}">
      <dsp:nvSpPr>
        <dsp:cNvPr id="0" name=""/>
        <dsp:cNvSpPr/>
      </dsp:nvSpPr>
      <dsp:spPr>
        <a:xfrm>
          <a:off x="1564187" y="6325649"/>
          <a:ext cx="6587329" cy="1261935"/>
        </a:xfrm>
        <a:prstGeom prst="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Xem thủ tục làm Hộ chiếu</a:t>
          </a:r>
        </a:p>
      </dsp:txBody>
      <dsp:txXfrm>
        <a:off x="1564187" y="6325649"/>
        <a:ext cx="6587329" cy="1261935"/>
      </dsp:txXfrm>
    </dsp:sp>
    <dsp:sp modelId="{B73B7C9F-E70C-4761-9B40-08EC712343EB}">
      <dsp:nvSpPr>
        <dsp:cNvPr id="0" name=""/>
        <dsp:cNvSpPr/>
      </dsp:nvSpPr>
      <dsp:spPr>
        <a:xfrm>
          <a:off x="1521408" y="8008531"/>
          <a:ext cx="6587329" cy="1261935"/>
        </a:xfrm>
        <a:prstGeom prst="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Liên hệ</a:t>
          </a:r>
        </a:p>
      </dsp:txBody>
      <dsp:txXfrm>
        <a:off x="1521408" y="8008531"/>
        <a:ext cx="6587329" cy="1261935"/>
      </dsp:txXfrm>
    </dsp:sp>
    <dsp:sp modelId="{9F499149-2068-4FA1-84B2-516FC9AE96F3}">
      <dsp:nvSpPr>
        <dsp:cNvPr id="0" name=""/>
        <dsp:cNvSpPr/>
      </dsp:nvSpPr>
      <dsp:spPr>
        <a:xfrm>
          <a:off x="9682054" y="1496218"/>
          <a:ext cx="3200397" cy="10531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solidFill>
                <a:schemeClr val="tx2"/>
              </a:solidFill>
            </a:rPr>
            <a:t>Admins</a:t>
          </a:r>
        </a:p>
      </dsp:txBody>
      <dsp:txXfrm>
        <a:off x="9682054" y="1496218"/>
        <a:ext cx="3200397" cy="1053157"/>
      </dsp:txXfrm>
    </dsp:sp>
    <dsp:sp modelId="{5FFFE10D-8DDC-496C-8526-292C9A32D1F1}">
      <dsp:nvSpPr>
        <dsp:cNvPr id="0" name=""/>
        <dsp:cNvSpPr/>
      </dsp:nvSpPr>
      <dsp:spPr>
        <a:xfrm>
          <a:off x="10482154" y="2991701"/>
          <a:ext cx="4333762" cy="1053157"/>
        </a:xfrm>
        <a:prstGeom prst="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Xác thực</a:t>
          </a:r>
        </a:p>
      </dsp:txBody>
      <dsp:txXfrm>
        <a:off x="10482154" y="2991701"/>
        <a:ext cx="4333762" cy="1053157"/>
      </dsp:txXfrm>
    </dsp:sp>
    <dsp:sp modelId="{8651F9FD-07FA-49CE-942E-8A1C1DA39B35}">
      <dsp:nvSpPr>
        <dsp:cNvPr id="0" name=""/>
        <dsp:cNvSpPr/>
      </dsp:nvSpPr>
      <dsp:spPr>
        <a:xfrm>
          <a:off x="10482154" y="4487184"/>
          <a:ext cx="4333762" cy="1053157"/>
        </a:xfrm>
        <a:prstGeom prst="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Xét duyệt</a:t>
          </a:r>
        </a:p>
      </dsp:txBody>
      <dsp:txXfrm>
        <a:off x="10482154" y="4487184"/>
        <a:ext cx="4333762" cy="1053157"/>
      </dsp:txXfrm>
    </dsp:sp>
    <dsp:sp modelId="{B9164D50-3580-4E10-A170-950331EA9106}">
      <dsp:nvSpPr>
        <dsp:cNvPr id="0" name=""/>
        <dsp:cNvSpPr/>
      </dsp:nvSpPr>
      <dsp:spPr>
        <a:xfrm>
          <a:off x="10482154" y="5982667"/>
          <a:ext cx="4333762" cy="1053157"/>
        </a:xfrm>
        <a:prstGeom prst="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Lưu trữ</a:t>
          </a:r>
        </a:p>
      </dsp:txBody>
      <dsp:txXfrm>
        <a:off x="10482154" y="5982667"/>
        <a:ext cx="4333762" cy="1053157"/>
      </dsp:txXfrm>
    </dsp:sp>
    <dsp:sp modelId="{AC88078B-BB05-431C-BF38-1DEA57031A25}">
      <dsp:nvSpPr>
        <dsp:cNvPr id="0" name=""/>
        <dsp:cNvSpPr/>
      </dsp:nvSpPr>
      <dsp:spPr>
        <a:xfrm>
          <a:off x="10491927" y="7226035"/>
          <a:ext cx="4333762" cy="1053157"/>
        </a:xfrm>
        <a:prstGeom prst="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Giám sát</a:t>
          </a:r>
        </a:p>
      </dsp:txBody>
      <dsp:txXfrm>
        <a:off x="10491927" y="7226035"/>
        <a:ext cx="4333762" cy="1053157"/>
      </dsp:txXfrm>
    </dsp:sp>
    <dsp:sp modelId="{B1179AFC-524C-4891-9D91-6B92ACFF6FF6}">
      <dsp:nvSpPr>
        <dsp:cNvPr id="0" name=""/>
        <dsp:cNvSpPr/>
      </dsp:nvSpPr>
      <dsp:spPr>
        <a:xfrm>
          <a:off x="10557433" y="8443053"/>
          <a:ext cx="4333762" cy="1053157"/>
        </a:xfrm>
        <a:prstGeom prst="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Tối cao</a:t>
          </a:r>
        </a:p>
      </dsp:txBody>
      <dsp:txXfrm>
        <a:off x="10557433" y="8443053"/>
        <a:ext cx="4333762" cy="1053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2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3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5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about my j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876370" y="0"/>
            <a:ext cx="1550127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28"/>
          <p:cNvSpPr>
            <a:spLocks noGrp="1"/>
          </p:cNvSpPr>
          <p:nvPr>
            <p:ph type="pic" sz="quarter" idx="46"/>
          </p:nvPr>
        </p:nvSpPr>
        <p:spPr>
          <a:xfrm>
            <a:off x="2899314" y="1674798"/>
            <a:ext cx="3058805" cy="3548216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06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2" r:id="rId6"/>
    <p:sldLayoutId id="2147484119" r:id="rId7"/>
    <p:sldLayoutId id="2147484123" r:id="rId8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microsoft.com/office/2007/relationships/hdphoto" Target="../media/hdphoto5.wdp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microsoft.com/office/2007/relationships/hdphoto" Target="../media/hdphoto5.wdp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5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6200000" flipH="1" flipV="1">
            <a:off x="10986782" y="3437757"/>
            <a:ext cx="1962686" cy="1450302"/>
          </a:xfrm>
          <a:prstGeom prst="rt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8228" y="5934456"/>
            <a:ext cx="13350451" cy="2141612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</a:t>
            </a:r>
            <a:r>
              <a:rPr lang="en-US" sz="16000" spc="300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CUTE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6655425" y="8054916"/>
            <a:ext cx="11102399" cy="80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CREATIVE WEB DEVELOPERS</a:t>
            </a:r>
          </a:p>
        </p:txBody>
      </p:sp>
      <p:sp>
        <p:nvSpPr>
          <p:cNvPr id="8" name="Right Triangle 7"/>
          <p:cNvSpPr/>
          <p:nvPr/>
        </p:nvSpPr>
        <p:spPr>
          <a:xfrm rot="5400000" flipH="1" flipV="1">
            <a:off x="11232109" y="3467493"/>
            <a:ext cx="1962686" cy="1450302"/>
          </a:xfrm>
          <a:prstGeom prst="rt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86478" y="3727608"/>
            <a:ext cx="764291" cy="8897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Low Roar - -Bones- (feat. Jófríõur Ákadóttir) [Official Audio]">
            <a:hlinkClick r:id="" action="ppaction://media"/>
            <a:extLst>
              <a:ext uri="{FF2B5EF4-FFF2-40B4-BE49-F238E27FC236}">
                <a16:creationId xmlns:a16="http://schemas.microsoft.com/office/drawing/2014/main" id="{2B42B436-E89C-451F-8ED2-36DC93AEE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88679" y="1540090"/>
            <a:ext cx="2035175" cy="16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EA2BB5-CAC7-406E-936A-9BCE3C4D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462924"/>
              </p:ext>
            </p:extLst>
          </p:nvPr>
        </p:nvGraphicFramePr>
        <p:xfrm>
          <a:off x="602519" y="3364925"/>
          <a:ext cx="23342860" cy="8354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572">
                  <a:extLst>
                    <a:ext uri="{9D8B030D-6E8A-4147-A177-3AD203B41FA5}">
                      <a16:colId xmlns:a16="http://schemas.microsoft.com/office/drawing/2014/main" val="1919506849"/>
                    </a:ext>
                  </a:extLst>
                </a:gridCol>
                <a:gridCol w="4668572">
                  <a:extLst>
                    <a:ext uri="{9D8B030D-6E8A-4147-A177-3AD203B41FA5}">
                      <a16:colId xmlns:a16="http://schemas.microsoft.com/office/drawing/2014/main" val="1758340899"/>
                    </a:ext>
                  </a:extLst>
                </a:gridCol>
                <a:gridCol w="4668572">
                  <a:extLst>
                    <a:ext uri="{9D8B030D-6E8A-4147-A177-3AD203B41FA5}">
                      <a16:colId xmlns:a16="http://schemas.microsoft.com/office/drawing/2014/main" val="1116403576"/>
                    </a:ext>
                  </a:extLst>
                </a:gridCol>
                <a:gridCol w="4668572">
                  <a:extLst>
                    <a:ext uri="{9D8B030D-6E8A-4147-A177-3AD203B41FA5}">
                      <a16:colId xmlns:a16="http://schemas.microsoft.com/office/drawing/2014/main" val="2298562754"/>
                    </a:ext>
                  </a:extLst>
                </a:gridCol>
                <a:gridCol w="4668572">
                  <a:extLst>
                    <a:ext uri="{9D8B030D-6E8A-4147-A177-3AD203B41FA5}">
                      <a16:colId xmlns:a16="http://schemas.microsoft.com/office/drawing/2014/main" val="2801846716"/>
                    </a:ext>
                  </a:extLst>
                </a:gridCol>
              </a:tblGrid>
              <a:tr h="835432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074546"/>
                  </a:ext>
                </a:extLst>
              </a:tr>
            </a:tbl>
          </a:graphicData>
        </a:graphic>
      </p:graphicFrame>
      <p:pic>
        <p:nvPicPr>
          <p:cNvPr id="38" name="Picture 37" descr="A stack of flyers on a table&#10;&#10;Description automatically generated">
            <a:extLst>
              <a:ext uri="{FF2B5EF4-FFF2-40B4-BE49-F238E27FC236}">
                <a16:creationId xmlns:a16="http://schemas.microsoft.com/office/drawing/2014/main" id="{4DE8ACE2-4E18-4D59-BDB8-DCA1E66572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15"/>
            <a:ext cx="24377649" cy="1376608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776990" y="1255568"/>
            <a:ext cx="8855309" cy="94634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5400" b="1" spc="200">
                <a:solidFill>
                  <a:schemeClr val="tx2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CHỨC NĂNG – TIỆN ÍCH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rgbClr val="FFCC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763337" y="654023"/>
            <a:ext cx="28793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spc="600">
                <a:latin typeface="Montserrat Medium" panose="00000600000000000000" pitchFamily="2" charset="0"/>
                <a:ea typeface="Montserrat" charset="0"/>
                <a:cs typeface="Montserrat" charset="0"/>
              </a:rPr>
              <a:t>Chapter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F62B7-87A3-4D33-8BC7-4F962FA8F719}"/>
              </a:ext>
            </a:extLst>
          </p:cNvPr>
          <p:cNvSpPr txBox="1"/>
          <p:nvPr/>
        </p:nvSpPr>
        <p:spPr>
          <a:xfrm>
            <a:off x="14680568" y="7831647"/>
            <a:ext cx="4534992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200" b="1" spc="200">
                <a:solidFill>
                  <a:schemeClr val="bg1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QUẢN LÝ VÀ BẢO MẬT CAO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621D934-1625-4E46-88A8-EDFFBAB1E66F}"/>
              </a:ext>
            </a:extLst>
          </p:cNvPr>
          <p:cNvSpPr txBox="1">
            <a:spLocks/>
          </p:cNvSpPr>
          <p:nvPr/>
        </p:nvSpPr>
        <p:spPr>
          <a:xfrm>
            <a:off x="14649174" y="9163680"/>
            <a:ext cx="4600239" cy="15751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0"/>
              </a:lnSpc>
            </a:pPr>
            <a:r>
              <a:rPr lang="en-US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Hệ thông quản lý hồ s</a:t>
            </a:r>
            <a:r>
              <a:rPr lang="vi-VN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ơ</a:t>
            </a:r>
            <a:r>
              <a:rPr lang="en-US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 và bảo mật cao. Xác nhận ng</a:t>
            </a:r>
            <a:r>
              <a:rPr lang="vi-VN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ư</a:t>
            </a:r>
            <a:r>
              <a:rPr lang="en-US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ời dùng bằng cách gửi link đăng nhập qua địa chỉ email đã đăng ký tr</a:t>
            </a:r>
            <a:r>
              <a:rPr lang="vi-VN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ư</a:t>
            </a:r>
            <a:r>
              <a:rPr lang="en-US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ớc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AD66C-0F70-4378-9041-7EE89DE19769}"/>
              </a:ext>
            </a:extLst>
          </p:cNvPr>
          <p:cNvSpPr txBox="1"/>
          <p:nvPr/>
        </p:nvSpPr>
        <p:spPr>
          <a:xfrm>
            <a:off x="5288041" y="7827007"/>
            <a:ext cx="4599782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200" b="1" spc="200">
                <a:ln>
                  <a:solidFill>
                    <a:srgbClr val="FF9A71"/>
                  </a:solidFill>
                </a:ln>
                <a:solidFill>
                  <a:srgbClr val="FF9A71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THEO DÕI HỒ S</a:t>
            </a:r>
            <a:r>
              <a:rPr lang="vi-VN" sz="3200" b="1" spc="200">
                <a:ln>
                  <a:solidFill>
                    <a:srgbClr val="FF9A71"/>
                  </a:solidFill>
                </a:ln>
                <a:solidFill>
                  <a:srgbClr val="FF9A71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Ơ</a:t>
            </a:r>
            <a:endParaRPr lang="en-US" sz="3200" b="1" spc="200">
              <a:ln>
                <a:solidFill>
                  <a:srgbClr val="FF9A71"/>
                </a:solidFill>
              </a:ln>
              <a:solidFill>
                <a:srgbClr val="FF9A71"/>
              </a:solidFill>
              <a:latin typeface="Montserrat Medium" panose="00000600000000000000" pitchFamily="2" charset="0"/>
              <a:ea typeface="Montserrat" charset="0"/>
              <a:cs typeface="Montserrat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3E06484-C567-45FD-964D-999898278736}"/>
              </a:ext>
            </a:extLst>
          </p:cNvPr>
          <p:cNvSpPr txBox="1">
            <a:spLocks/>
          </p:cNvSpPr>
          <p:nvPr/>
        </p:nvSpPr>
        <p:spPr>
          <a:xfrm>
            <a:off x="5288038" y="8722372"/>
            <a:ext cx="4599784" cy="88261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0"/>
              </a:lnSpc>
            </a:pPr>
            <a:r>
              <a:rPr lang="en-US" sz="1800">
                <a:ln>
                  <a:solidFill>
                    <a:srgbClr val="FF9A71"/>
                  </a:solidFill>
                </a:ln>
                <a:solidFill>
                  <a:srgbClr val="FFCCB7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Có thể gửi yêu cầu theo dõi tình trạng hồ s</a:t>
            </a:r>
            <a:r>
              <a:rPr lang="vi-VN" sz="1800">
                <a:ln>
                  <a:solidFill>
                    <a:srgbClr val="FF9A71"/>
                  </a:solidFill>
                </a:ln>
                <a:solidFill>
                  <a:srgbClr val="FFCCB7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ơ</a:t>
            </a:r>
            <a:r>
              <a:rPr lang="en-US" sz="1800">
                <a:ln>
                  <a:solidFill>
                    <a:srgbClr val="FF9A71"/>
                  </a:solidFill>
                </a:ln>
                <a:solidFill>
                  <a:srgbClr val="FFCCB7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 cấp Hộ chiếu.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1E141-9B32-4940-A59F-8A314BBC50FE}"/>
              </a:ext>
            </a:extLst>
          </p:cNvPr>
          <p:cNvSpPr txBox="1"/>
          <p:nvPr/>
        </p:nvSpPr>
        <p:spPr>
          <a:xfrm>
            <a:off x="602521" y="7776474"/>
            <a:ext cx="471891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200" b="1" spc="200">
                <a:solidFill>
                  <a:schemeClr val="bg1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ĐĂNG KÝ MỚI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3696965B-2048-47FF-AABE-87754436DCE0}"/>
              </a:ext>
            </a:extLst>
          </p:cNvPr>
          <p:cNvSpPr txBox="1">
            <a:spLocks/>
          </p:cNvSpPr>
          <p:nvPr/>
        </p:nvSpPr>
        <p:spPr>
          <a:xfrm>
            <a:off x="602519" y="8695973"/>
            <a:ext cx="4718918" cy="122886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0"/>
              </a:lnSpc>
            </a:pPr>
            <a:r>
              <a:rPr lang="en-US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Tự do đăng ký vào bất cứ thời điểm. Trải nghiệm thân thiện với ng</a:t>
            </a:r>
            <a:r>
              <a:rPr lang="vi-VN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ư</a:t>
            </a:r>
            <a:r>
              <a:rPr lang="en-US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ời dùng. Tính bảo mật cao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5D2731-87FC-4476-9FBA-282B2F726EB6}"/>
              </a:ext>
            </a:extLst>
          </p:cNvPr>
          <p:cNvSpPr txBox="1"/>
          <p:nvPr/>
        </p:nvSpPr>
        <p:spPr>
          <a:xfrm>
            <a:off x="9943560" y="7776474"/>
            <a:ext cx="4599782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200" b="1" spc="200">
                <a:solidFill>
                  <a:schemeClr val="bg1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ĐA PH</a:t>
            </a:r>
            <a:r>
              <a:rPr lang="vi-VN" sz="3200" b="1" spc="200">
                <a:solidFill>
                  <a:schemeClr val="bg1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Ư</a:t>
            </a:r>
            <a:r>
              <a:rPr lang="en-US" sz="3200" b="1" spc="200">
                <a:solidFill>
                  <a:schemeClr val="bg1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ƠNG TIỆN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3935FFE4-EE38-4379-A22A-EDF5EC12C99F}"/>
              </a:ext>
            </a:extLst>
          </p:cNvPr>
          <p:cNvSpPr txBox="1">
            <a:spLocks/>
          </p:cNvSpPr>
          <p:nvPr/>
        </p:nvSpPr>
        <p:spPr>
          <a:xfrm>
            <a:off x="9943558" y="8722372"/>
            <a:ext cx="4599782" cy="122886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0"/>
              </a:lnSpc>
            </a:pPr>
            <a:r>
              <a:rPr lang="vi-VN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Ngườ</a:t>
            </a:r>
            <a:r>
              <a:rPr lang="en-US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I dùng có thể sử dụng điện thoại hoặc máy tính bản để truy cập trang web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1730D-04DC-4DE3-8377-D9F085FA5DD3}"/>
              </a:ext>
            </a:extLst>
          </p:cNvPr>
          <p:cNvSpPr txBox="1"/>
          <p:nvPr/>
        </p:nvSpPr>
        <p:spPr>
          <a:xfrm>
            <a:off x="19272770" y="7827006"/>
            <a:ext cx="4679799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vi-VN" sz="3200" b="1" spc="200">
                <a:solidFill>
                  <a:schemeClr val="bg1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GIA HẠN</a:t>
            </a:r>
            <a:endParaRPr lang="en-US" sz="3200" b="1" spc="200">
              <a:solidFill>
                <a:schemeClr val="bg1"/>
              </a:solidFill>
              <a:latin typeface="Montserrat Medium" panose="00000600000000000000" pitchFamily="2" charset="0"/>
              <a:ea typeface="Montserrat" charset="0"/>
              <a:cs typeface="Montserrat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EF08AFFB-1C80-4BBA-A038-58CF389876D1}"/>
              </a:ext>
            </a:extLst>
          </p:cNvPr>
          <p:cNvSpPr txBox="1">
            <a:spLocks/>
          </p:cNvSpPr>
          <p:nvPr/>
        </p:nvSpPr>
        <p:spPr>
          <a:xfrm>
            <a:off x="19262712" y="8723391"/>
            <a:ext cx="4701370" cy="122886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0"/>
              </a:lnSpc>
            </a:pPr>
            <a:r>
              <a:rPr lang="vi-VN" sz="1800">
                <a:solidFill>
                  <a:schemeClr val="bg1"/>
                </a:solidFill>
                <a:latin typeface="Montserrat Medium" panose="00000600000000000000" pitchFamily="2" charset="0"/>
                <a:ea typeface="Source Sans Pro" charset="0"/>
                <a:cs typeface="Source Sans Pro" charset="0"/>
              </a:rPr>
              <a:t>Hệ thống sẽ gửi mail thông báo gia hạn hộ chiếu đối với những hộ chiếu gần hết hạn.</a:t>
            </a:r>
            <a:endParaRPr lang="en-US" sz="1800">
              <a:solidFill>
                <a:schemeClr val="bg1"/>
              </a:solidFill>
              <a:latin typeface="Montserrat Medium" panose="00000600000000000000" pitchFamily="2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phic 5" descr="Add">
            <a:extLst>
              <a:ext uri="{FF2B5EF4-FFF2-40B4-BE49-F238E27FC236}">
                <a16:creationId xmlns:a16="http://schemas.microsoft.com/office/drawing/2014/main" id="{E31CBF73-E99B-49B2-BA55-85DBCBBE2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8761" y="4431566"/>
            <a:ext cx="2426434" cy="2426434"/>
          </a:xfrm>
          <a:prstGeom prst="rect">
            <a:avLst/>
          </a:prstGeom>
        </p:spPr>
      </p:pic>
      <p:pic>
        <p:nvPicPr>
          <p:cNvPr id="10" name="Graphic 9" descr="Repeat">
            <a:extLst>
              <a:ext uri="{FF2B5EF4-FFF2-40B4-BE49-F238E27FC236}">
                <a16:creationId xmlns:a16="http://schemas.microsoft.com/office/drawing/2014/main" id="{306FAEE1-6E0C-4557-BC46-EE2925DF3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470777" y="4431566"/>
            <a:ext cx="2283784" cy="2283784"/>
          </a:xfrm>
          <a:prstGeom prst="rect">
            <a:avLst/>
          </a:prstGeom>
        </p:spPr>
      </p:pic>
      <p:pic>
        <p:nvPicPr>
          <p:cNvPr id="12" name="Graphic 11" descr="Lock">
            <a:extLst>
              <a:ext uri="{FF2B5EF4-FFF2-40B4-BE49-F238E27FC236}">
                <a16:creationId xmlns:a16="http://schemas.microsoft.com/office/drawing/2014/main" id="{C78785B1-198A-4AD5-97AC-5B54D2469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91610" y="4217153"/>
            <a:ext cx="2312908" cy="2312908"/>
          </a:xfrm>
          <a:prstGeom prst="rect">
            <a:avLst/>
          </a:prstGeom>
        </p:spPr>
      </p:pic>
      <p:pic>
        <p:nvPicPr>
          <p:cNvPr id="14" name="Graphic 13" descr="Document">
            <a:extLst>
              <a:ext uri="{FF2B5EF4-FFF2-40B4-BE49-F238E27FC236}">
                <a16:creationId xmlns:a16="http://schemas.microsoft.com/office/drawing/2014/main" id="{7D3C9F80-4195-44D1-9E09-21CA703935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16330" y="4217153"/>
            <a:ext cx="2743200" cy="27432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0DC6A2E-B9E7-4393-BE3E-04125F757300}"/>
              </a:ext>
            </a:extLst>
          </p:cNvPr>
          <p:cNvGrpSpPr/>
          <p:nvPr/>
        </p:nvGrpSpPr>
        <p:grpSpPr>
          <a:xfrm>
            <a:off x="10871849" y="4273183"/>
            <a:ext cx="2743200" cy="2743200"/>
            <a:chOff x="10589429" y="4273183"/>
            <a:chExt cx="3448477" cy="3118736"/>
          </a:xfrm>
        </p:grpSpPr>
        <p:pic>
          <p:nvPicPr>
            <p:cNvPr id="16" name="Graphic 15" descr="Smart Phone">
              <a:extLst>
                <a:ext uri="{FF2B5EF4-FFF2-40B4-BE49-F238E27FC236}">
                  <a16:creationId xmlns:a16="http://schemas.microsoft.com/office/drawing/2014/main" id="{11008EDC-0EEB-49E8-B427-2D2B346B4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902019" y="4860511"/>
              <a:ext cx="1135887" cy="1111824"/>
            </a:xfrm>
            <a:prstGeom prst="rect">
              <a:avLst/>
            </a:prstGeom>
          </p:spPr>
        </p:pic>
        <p:pic>
          <p:nvPicPr>
            <p:cNvPr id="18" name="Graphic 17" descr="Monitor">
              <a:extLst>
                <a:ext uri="{FF2B5EF4-FFF2-40B4-BE49-F238E27FC236}">
                  <a16:creationId xmlns:a16="http://schemas.microsoft.com/office/drawing/2014/main" id="{1FA7CC3C-37BB-44CF-B3B9-384516241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89429" y="4273183"/>
              <a:ext cx="2560320" cy="2560320"/>
            </a:xfrm>
            <a:prstGeom prst="rect">
              <a:avLst/>
            </a:prstGeom>
          </p:spPr>
        </p:pic>
        <p:pic>
          <p:nvPicPr>
            <p:cNvPr id="45" name="Graphic 44" descr="Tablet">
              <a:extLst>
                <a:ext uri="{FF2B5EF4-FFF2-40B4-BE49-F238E27FC236}">
                  <a16:creationId xmlns:a16="http://schemas.microsoft.com/office/drawing/2014/main" id="{D5E21B0E-81A2-4FEE-A0E7-0FAD09A3B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553309" y="6087451"/>
              <a:ext cx="1304468" cy="1304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067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3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4"/>
          <a:stretch/>
        </p:blipFill>
        <p:spPr>
          <a:xfrm>
            <a:off x="6530508" y="8878602"/>
            <a:ext cx="3568390" cy="356616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6448" y="1070517"/>
            <a:ext cx="3734402" cy="3590692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3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37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38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27774" y="1070517"/>
            <a:ext cx="3568390" cy="3590693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39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17" r="25817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4CA850-FFEA-44E5-B1D8-36C63EB288DA}"/>
              </a:ext>
            </a:extLst>
          </p:cNvPr>
          <p:cNvSpPr txBox="1"/>
          <p:nvPr/>
        </p:nvSpPr>
        <p:spPr>
          <a:xfrm>
            <a:off x="7903997" y="6022098"/>
            <a:ext cx="8560357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vi-VN" sz="8800" b="1" spc="1000">
                <a:solidFill>
                  <a:schemeClr val="tx2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XIN </a:t>
            </a:r>
            <a:r>
              <a:rPr lang="en-US" sz="8800" b="1" spc="1000">
                <a:solidFill>
                  <a:schemeClr val="tx2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CẢM</a:t>
            </a:r>
            <a:r>
              <a:rPr lang="vi-VN" sz="8800" b="1" spc="1000">
                <a:solidFill>
                  <a:schemeClr val="tx2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 ƠN</a:t>
            </a:r>
            <a:endParaRPr lang="en-US" sz="8800" b="1" spc="1000">
              <a:solidFill>
                <a:schemeClr val="tx2"/>
              </a:solidFill>
              <a:latin typeface="Montserrat Medium" panose="00000600000000000000" pitchFamily="2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3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684B51-3C94-40DB-AB18-D6CB8112606B}"/>
              </a:ext>
            </a:extLst>
          </p:cNvPr>
          <p:cNvGrpSpPr/>
          <p:nvPr/>
        </p:nvGrpSpPr>
        <p:grpSpPr>
          <a:xfrm>
            <a:off x="14505869" y="1634009"/>
            <a:ext cx="7475225" cy="9733875"/>
            <a:chOff x="2123369" y="1032942"/>
            <a:chExt cx="7475225" cy="9733875"/>
          </a:xfrm>
        </p:grpSpPr>
        <p:sp>
          <p:nvSpPr>
            <p:cNvPr id="25" name="TextBox 24"/>
            <p:cNvSpPr txBox="1"/>
            <p:nvPr/>
          </p:nvSpPr>
          <p:spPr>
            <a:xfrm>
              <a:off x="4696290" y="10212819"/>
              <a:ext cx="3961341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3000" b="1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CHẠY THỬ NGHIỆM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98712" y="3963875"/>
              <a:ext cx="1827743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2000" b="1" spc="200"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CHAPTER 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96290" y="3886931"/>
              <a:ext cx="4902304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3000" b="1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GIỚI THIỆU THÀNH VIÊN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96290" y="5946949"/>
              <a:ext cx="3732112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3000" b="1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GIỚI THIỆU DỰ ÁN</a:t>
              </a:r>
            </a:p>
          </p:txBody>
        </p: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3050346" y="4503692"/>
              <a:ext cx="0" cy="13035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026455" y="1032942"/>
              <a:ext cx="3911648" cy="100283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>
                <a:lnSpc>
                  <a:spcPts val="7060"/>
                </a:lnSpc>
              </a:pPr>
              <a:r>
                <a:rPr lang="en-US" sz="6000" b="1" spc="200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Contents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25780" y="2329271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4D22B1-6A27-4E00-AA6E-BCB8654D6ABA}"/>
                </a:ext>
              </a:extLst>
            </p:cNvPr>
            <p:cNvSpPr txBox="1"/>
            <p:nvPr/>
          </p:nvSpPr>
          <p:spPr>
            <a:xfrm>
              <a:off x="2147415" y="6027442"/>
              <a:ext cx="1879040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2000" b="1" spc="200"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CHAPTER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E7649B-5308-408D-8D30-F3FC8AC0DAD5}"/>
                </a:ext>
              </a:extLst>
            </p:cNvPr>
            <p:cNvSpPr txBox="1"/>
            <p:nvPr/>
          </p:nvSpPr>
          <p:spPr>
            <a:xfrm>
              <a:off x="2123369" y="10334693"/>
              <a:ext cx="1903086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2000" b="1" spc="200"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CHAPTER 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6D1F2A8-0859-4E6B-B39B-DD20196AB344}"/>
                </a:ext>
              </a:extLst>
            </p:cNvPr>
            <p:cNvSpPr txBox="1"/>
            <p:nvPr/>
          </p:nvSpPr>
          <p:spPr>
            <a:xfrm>
              <a:off x="4696290" y="8002940"/>
              <a:ext cx="4514377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3000" b="1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CHỨC NĂNG, TIỆN ÍCH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05E3A1-7CD7-4669-B0B9-2D182F61EEB1}"/>
                </a:ext>
              </a:extLst>
            </p:cNvPr>
            <p:cNvCxnSpPr>
              <a:cxnSpLocks/>
            </p:cNvCxnSpPr>
            <p:nvPr/>
          </p:nvCxnSpPr>
          <p:spPr>
            <a:xfrm>
              <a:off x="3050346" y="6559683"/>
              <a:ext cx="0" cy="13035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F0F88C-3A0F-4B95-A200-E8CBD45565F6}"/>
                </a:ext>
              </a:extLst>
            </p:cNvPr>
            <p:cNvSpPr txBox="1"/>
            <p:nvPr/>
          </p:nvSpPr>
          <p:spPr>
            <a:xfrm>
              <a:off x="2147414" y="8083433"/>
              <a:ext cx="1879041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2000" b="1" spc="200"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CHAPTER 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C62861-C053-4413-AF31-B50E848678E9}"/>
                </a:ext>
              </a:extLst>
            </p:cNvPr>
            <p:cNvCxnSpPr>
              <a:cxnSpLocks/>
            </p:cNvCxnSpPr>
            <p:nvPr/>
          </p:nvCxnSpPr>
          <p:spPr>
            <a:xfrm>
              <a:off x="3050346" y="8789564"/>
              <a:ext cx="0" cy="13035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7A6A48-B939-4288-9484-915B433D0387}"/>
              </a:ext>
            </a:extLst>
          </p:cNvPr>
          <p:cNvGrpSpPr/>
          <p:nvPr/>
        </p:nvGrpSpPr>
        <p:grpSpPr>
          <a:xfrm flipH="1">
            <a:off x="0" y="0"/>
            <a:ext cx="12188825" cy="13716000"/>
            <a:chOff x="12188825" y="0"/>
            <a:chExt cx="12188825" cy="13716000"/>
          </a:xfrm>
        </p:grpSpPr>
        <p:pic>
          <p:nvPicPr>
            <p:cNvPr id="44" name="Picture Placeholder 10">
              <a:extLst>
                <a:ext uri="{FF2B5EF4-FFF2-40B4-BE49-F238E27FC236}">
                  <a16:creationId xmlns:a16="http://schemas.microsoft.com/office/drawing/2014/main" id="{190288A1-13B5-440A-B489-42C0B983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188825" y="0"/>
              <a:ext cx="5899899" cy="6713034"/>
            </a:xfrm>
            <a:prstGeom prst="rect">
              <a:avLst/>
            </a:prstGeom>
          </p:spPr>
        </p:pic>
        <p:pic>
          <p:nvPicPr>
            <p:cNvPr id="45" name="Picture Placeholder 12">
              <a:extLst>
                <a:ext uri="{FF2B5EF4-FFF2-40B4-BE49-F238E27FC236}">
                  <a16:creationId xmlns:a16="http://schemas.microsoft.com/office/drawing/2014/main" id="{2A7A6DC5-B81B-47A6-9EF0-3EBCD142E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88825" y="7002966"/>
              <a:ext cx="5899899" cy="6713034"/>
            </a:xfrm>
            <a:prstGeom prst="rect">
              <a:avLst/>
            </a:prstGeom>
          </p:spPr>
        </p:pic>
        <p:pic>
          <p:nvPicPr>
            <p:cNvPr id="46" name="Picture Placeholder 31">
              <a:extLst>
                <a:ext uri="{FF2B5EF4-FFF2-40B4-BE49-F238E27FC236}">
                  <a16:creationId xmlns:a16="http://schemas.microsoft.com/office/drawing/2014/main" id="{6C9EEABA-3521-413D-978F-67ED00E7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335206" y="0"/>
              <a:ext cx="6042444" cy="137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176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42A9D59-ECE7-4AB5-B8C5-375A5F544111}"/>
              </a:ext>
            </a:extLst>
          </p:cNvPr>
          <p:cNvSpPr/>
          <p:nvPr/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tx2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 Light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E1896B-5C27-4C19-8D7E-88F08570B0A4}"/>
              </a:ext>
            </a:extLst>
          </p:cNvPr>
          <p:cNvSpPr/>
          <p:nvPr/>
        </p:nvSpPr>
        <p:spPr>
          <a:xfrm>
            <a:off x="958717" y="3030654"/>
            <a:ext cx="10167757" cy="4172247"/>
          </a:xfrm>
          <a:prstGeom prst="rect">
            <a:avLst/>
          </a:prstGeom>
          <a:solidFill>
            <a:schemeClr val="bg2">
              <a:lumMod val="95000"/>
              <a:alpha val="30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latin typeface="Source Sans Pro Light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079754" y="4480673"/>
            <a:ext cx="5933538" cy="16969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Chịu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trách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nhiệm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thiết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kế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giao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diện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ng</a:t>
            </a:r>
            <a:r>
              <a:rPr lang="vi-VN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ư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ời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dùng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và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giao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diện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quản</a:t>
            </a:r>
            <a:r>
              <a:rPr lang="en-US" sz="3200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 </a:t>
            </a:r>
            <a:r>
              <a:rPr lang="en-US" sz="3200" err="1">
                <a:solidFill>
                  <a:schemeClr val="tx1"/>
                </a:solidFill>
                <a:latin typeface="Montserrat Light" panose="00000400000000000000" pitchFamily="2" charset="0"/>
                <a:ea typeface="Source Sans Pro" panose="020B0503030403020204" pitchFamily="34" charset="0"/>
                <a:cs typeface="Source Sans Pro" charset="0"/>
              </a:rPr>
              <a:t>lý</a:t>
            </a:r>
            <a:endParaRPr lang="en-US" sz="3200">
              <a:solidFill>
                <a:schemeClr val="tx1"/>
              </a:solidFill>
              <a:latin typeface="Montserrat Light" panose="00000400000000000000" pitchFamily="2" charset="0"/>
              <a:ea typeface="Source Sans Pro" panose="020B0503030403020204" pitchFamily="34" charset="0"/>
              <a:cs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99088" y="3493668"/>
            <a:ext cx="3494866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spc="500">
                <a:solidFill>
                  <a:schemeClr val="tx2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CHÂU THẾ LINH</a:t>
            </a:r>
          </a:p>
          <a:p>
            <a:pPr algn="ctr"/>
            <a:r>
              <a:rPr lang="en-US" sz="2400" spc="100">
                <a:latin typeface="Montserrat Medium" panose="00000600000000000000" pitchFamily="2" charset="0"/>
                <a:ea typeface="Montserrat" charset="0"/>
                <a:cs typeface="Montserrat" charset="0"/>
              </a:rPr>
              <a:t>Leader – Font end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48BA8A-11FB-4FFA-AF19-85EF465E496C}"/>
              </a:ext>
            </a:extLst>
          </p:cNvPr>
          <p:cNvCxnSpPr>
            <a:cxnSpLocks/>
          </p:cNvCxnSpPr>
          <p:nvPr/>
        </p:nvCxnSpPr>
        <p:spPr>
          <a:xfrm>
            <a:off x="12188823" y="2446904"/>
            <a:ext cx="114068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99600A-0E00-406D-BB7C-BD9DAE2CE6A8}"/>
              </a:ext>
            </a:extLst>
          </p:cNvPr>
          <p:cNvSpPr txBox="1"/>
          <p:nvPr/>
        </p:nvSpPr>
        <p:spPr>
          <a:xfrm>
            <a:off x="8043299" y="1346561"/>
            <a:ext cx="8291052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400" b="1" spc="600">
                <a:solidFill>
                  <a:schemeClr val="tx2"/>
                </a:solidFill>
                <a:latin typeface="Montserrat Medium" panose="00000600000000000000" pitchFamily="2" charset="0"/>
                <a:ea typeface="Montserrat" charset="0"/>
                <a:cs typeface="Mongolian Baiti" panose="03000500000000000000" pitchFamily="66" charset="0"/>
              </a:rPr>
              <a:t>THÀNH VI</a:t>
            </a:r>
            <a:r>
              <a:rPr lang="en-US" sz="5400" b="1" spc="600">
                <a:solidFill>
                  <a:srgbClr val="FFCCB7"/>
                </a:solidFill>
                <a:latin typeface="Montserrat Medium" panose="00000600000000000000" pitchFamily="2" charset="0"/>
                <a:ea typeface="Montserrat" charset="0"/>
                <a:cs typeface="Mongolian Baiti" panose="03000500000000000000" pitchFamily="66" charset="0"/>
              </a:rPr>
              <a:t>ÊN</a:t>
            </a:r>
            <a:r>
              <a:rPr lang="en-US" sz="5400" b="1" spc="600">
                <a:solidFill>
                  <a:schemeClr val="tx2"/>
                </a:solidFill>
                <a:latin typeface="Montserrat Medium" panose="00000600000000000000" pitchFamily="2" charset="0"/>
                <a:ea typeface="Montserrat" charset="0"/>
                <a:cs typeface="Mongolian Baiti" panose="03000500000000000000" pitchFamily="66" charset="0"/>
              </a:rPr>
              <a:t> </a:t>
            </a:r>
            <a:r>
              <a:rPr lang="en-US" sz="5400" b="1" spc="600">
                <a:solidFill>
                  <a:srgbClr val="FFCCB7"/>
                </a:solidFill>
                <a:latin typeface="Montserrat Medium" panose="00000600000000000000" pitchFamily="2" charset="0"/>
                <a:ea typeface="Montserrat" charset="0"/>
                <a:cs typeface="Mongolian Baiti" panose="03000500000000000000" pitchFamily="66" charset="0"/>
              </a:rPr>
              <a:t>NHÓM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B28CE0-9836-4E2F-88DA-F3DCD1340462}"/>
              </a:ext>
            </a:extLst>
          </p:cNvPr>
          <p:cNvCxnSpPr>
            <a:cxnSpLocks/>
          </p:cNvCxnSpPr>
          <p:nvPr/>
        </p:nvCxnSpPr>
        <p:spPr>
          <a:xfrm>
            <a:off x="11048134" y="2446904"/>
            <a:ext cx="11406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DC1C66C-37FD-459D-BA31-B1831F8A5D27}"/>
              </a:ext>
            </a:extLst>
          </p:cNvPr>
          <p:cNvGrpSpPr/>
          <p:nvPr/>
        </p:nvGrpSpPr>
        <p:grpSpPr>
          <a:xfrm>
            <a:off x="958717" y="7871463"/>
            <a:ext cx="10167757" cy="4172247"/>
            <a:chOff x="958717" y="7871463"/>
            <a:chExt cx="10167757" cy="41722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576C60-DF90-4573-92D7-8437D55CC1C5}"/>
                </a:ext>
              </a:extLst>
            </p:cNvPr>
            <p:cNvGrpSpPr/>
            <p:nvPr/>
          </p:nvGrpSpPr>
          <p:grpSpPr>
            <a:xfrm>
              <a:off x="958717" y="7871463"/>
              <a:ext cx="10167757" cy="4172247"/>
              <a:chOff x="958717" y="8234202"/>
              <a:chExt cx="10167757" cy="417224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F239A61-7FC5-4F4F-96F8-FE4CE3082C4D}"/>
                  </a:ext>
                </a:extLst>
              </p:cNvPr>
              <p:cNvSpPr/>
              <p:nvPr/>
            </p:nvSpPr>
            <p:spPr>
              <a:xfrm>
                <a:off x="958717" y="8234202"/>
                <a:ext cx="10167757" cy="4172247"/>
              </a:xfrm>
              <a:prstGeom prst="rect">
                <a:avLst/>
              </a:prstGeom>
              <a:solidFill>
                <a:schemeClr val="bg2">
                  <a:lumMod val="95000"/>
                  <a:alpha val="30000"/>
                </a:schemeClr>
              </a:solidFill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ource Sans Pro Light" charset="0"/>
                </a:endParaRPr>
              </a:p>
            </p:txBody>
          </p:sp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F204CA7E-047C-4833-861D-C1C1EEEE09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6530" y="9684221"/>
                <a:ext cx="5933538" cy="1696941"/>
              </a:xfrm>
              <a:prstGeom prst="rect">
                <a:avLst/>
              </a:prstGeom>
            </p:spPr>
            <p:txBody>
              <a:bodyPr vert="horz" wrap="square" lIns="217490" tIns="108745" rIns="217490" bIns="108745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Tổng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 </a:t>
                </a: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hợp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 thông tin, </a:t>
                </a: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báo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 </a:t>
                </a: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cáo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 </a:t>
                </a: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quá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 trình </a:t>
                </a: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tạo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 website, </a:t>
                </a: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kiểm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 </a:t>
                </a: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tra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 </a:t>
                </a: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lỗi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, sửa </a:t>
                </a:r>
                <a:r>
                  <a:rPr lang="en-US" sz="3200" err="1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lỗi</a:t>
                </a:r>
                <a:r>
                  <a:rPr lang="en-US" sz="3200">
                    <a:solidFill>
                      <a:schemeClr val="tx1"/>
                    </a:solidFill>
                    <a:latin typeface="Montserrat Light" panose="00000400000000000000" pitchFamily="2" charset="0"/>
                    <a:ea typeface="Source Sans Pro" panose="020B0503030403020204" pitchFamily="34" charset="0"/>
                    <a:cs typeface="Source Sans Pro" charset="0"/>
                  </a:rPr>
                  <a:t>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C0FAA4-285F-4617-B8D9-260D0D70D7F0}"/>
                  </a:ext>
                </a:extLst>
              </p:cNvPr>
              <p:cNvSpPr txBox="1"/>
              <p:nvPr/>
            </p:nvSpPr>
            <p:spPr>
              <a:xfrm>
                <a:off x="5923971" y="8798564"/>
                <a:ext cx="4238661" cy="83099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b="1" spc="500">
                    <a:solidFill>
                      <a:schemeClr val="tx2"/>
                    </a:solidFill>
                    <a:latin typeface="Montserrat Medium" panose="00000600000000000000" pitchFamily="2" charset="0"/>
                    <a:ea typeface="Montserrat" charset="0"/>
                    <a:cs typeface="Montserrat" charset="0"/>
                  </a:rPr>
                  <a:t>NGUYỄN VIỆT BÌNH</a:t>
                </a:r>
              </a:p>
              <a:p>
                <a:pPr algn="ctr"/>
                <a:r>
                  <a:rPr lang="en-US" sz="2400" spc="100">
                    <a:latin typeface="Montserrat Medium" panose="00000600000000000000" pitchFamily="2" charset="0"/>
                    <a:ea typeface="Montserrat" charset="0"/>
                    <a:cs typeface="Montserrat" charset="0"/>
                  </a:rPr>
                  <a:t>Document Editer</a:t>
                </a:r>
              </a:p>
            </p:txBody>
          </p:sp>
        </p:grpSp>
        <p:pic>
          <p:nvPicPr>
            <p:cNvPr id="27" name="Picture Placeholder 3">
              <a:extLst>
                <a:ext uri="{FF2B5EF4-FFF2-40B4-BE49-F238E27FC236}">
                  <a16:creationId xmlns:a16="http://schemas.microsoft.com/office/drawing/2014/main" id="{94FECF6D-D109-4BD5-B741-71DC173A3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22" t="14681" r="25138" b="50019"/>
            <a:stretch/>
          </p:blipFill>
          <p:spPr>
            <a:xfrm>
              <a:off x="1619502" y="8183478"/>
              <a:ext cx="3114708" cy="3547872"/>
            </a:xfrm>
            <a:custGeom>
              <a:avLst/>
              <a:gdLst>
                <a:gd name="connsiteX0" fmla="*/ 2147390 w 4294779"/>
                <a:gd name="connsiteY0" fmla="*/ 0 h 4981947"/>
                <a:gd name="connsiteX1" fmla="*/ 4294779 w 4294779"/>
                <a:gd name="connsiteY1" fmla="*/ 1073695 h 4981947"/>
                <a:gd name="connsiteX2" fmla="*/ 4294779 w 4294779"/>
                <a:gd name="connsiteY2" fmla="*/ 3908252 h 4981947"/>
                <a:gd name="connsiteX3" fmla="*/ 2147390 w 4294779"/>
                <a:gd name="connsiteY3" fmla="*/ 4981947 h 4981947"/>
                <a:gd name="connsiteX4" fmla="*/ 0 w 4294779"/>
                <a:gd name="connsiteY4" fmla="*/ 3908252 h 4981947"/>
                <a:gd name="connsiteX5" fmla="*/ 0 w 4294779"/>
                <a:gd name="connsiteY5" fmla="*/ 1073695 h 49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779" h="4981947">
                  <a:moveTo>
                    <a:pt x="2147390" y="0"/>
                  </a:moveTo>
                  <a:lnTo>
                    <a:pt x="4294779" y="1073695"/>
                  </a:lnTo>
                  <a:lnTo>
                    <a:pt x="4294779" y="3908252"/>
                  </a:lnTo>
                  <a:lnTo>
                    <a:pt x="2147390" y="4981947"/>
                  </a:lnTo>
                  <a:lnTo>
                    <a:pt x="0" y="3908252"/>
                  </a:lnTo>
                  <a:lnTo>
                    <a:pt x="0" y="1073695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C67A0F-654E-4917-9EA8-DFCECC039922}"/>
              </a:ext>
            </a:extLst>
          </p:cNvPr>
          <p:cNvGrpSpPr/>
          <p:nvPr/>
        </p:nvGrpSpPr>
        <p:grpSpPr>
          <a:xfrm>
            <a:off x="13329512" y="7871463"/>
            <a:ext cx="10167757" cy="4172247"/>
            <a:chOff x="958717" y="8234202"/>
            <a:chExt cx="10167757" cy="4172247"/>
          </a:xfrm>
        </p:grpSpPr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27C652C0-540F-4549-BB75-540B0936ED97}"/>
                </a:ext>
              </a:extLst>
            </p:cNvPr>
            <p:cNvSpPr txBox="1">
              <a:spLocks/>
            </p:cNvSpPr>
            <p:nvPr/>
          </p:nvSpPr>
          <p:spPr>
            <a:xfrm>
              <a:off x="5076530" y="9684221"/>
              <a:ext cx="5933538" cy="1204499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Kiểm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lỗi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chức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năng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,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lỗi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truy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cập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,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nhập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thông tin demo.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05130C-3B29-4AEC-A19B-512D675C0E47}"/>
                </a:ext>
              </a:extLst>
            </p:cNvPr>
            <p:cNvSpPr txBox="1"/>
            <p:nvPr/>
          </p:nvSpPr>
          <p:spPr>
            <a:xfrm>
              <a:off x="6025767" y="8798564"/>
              <a:ext cx="4035080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400" b="1" spc="500">
                  <a:solidFill>
                    <a:srgbClr val="FFCCB7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NGUYỄN TẤN TIỀN</a:t>
              </a:r>
            </a:p>
            <a:p>
              <a:pPr algn="ctr"/>
              <a:r>
                <a:rPr lang="en-US" sz="2400" b="1" spc="300">
                  <a:solidFill>
                    <a:schemeClr val="bg1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Tester</a:t>
              </a:r>
              <a:r>
                <a:rPr lang="en-US" sz="2400" b="1">
                  <a:solidFill>
                    <a:schemeClr val="bg1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22AB5D-EA36-4C60-8CF0-A5C4DD6C2782}"/>
                </a:ext>
              </a:extLst>
            </p:cNvPr>
            <p:cNvSpPr/>
            <p:nvPr/>
          </p:nvSpPr>
          <p:spPr>
            <a:xfrm>
              <a:off x="958717" y="8234202"/>
              <a:ext cx="10167757" cy="4172247"/>
            </a:xfrm>
            <a:prstGeom prst="rect">
              <a:avLst/>
            </a:prstGeom>
            <a:noFill/>
            <a:ln w="69850" cap="flat" cmpd="sng" algn="ctr">
              <a:solidFill>
                <a:srgbClr val="FFCCB7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 Light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8DF303-4F54-4BAA-AD44-28641A9DAD5B}"/>
              </a:ext>
            </a:extLst>
          </p:cNvPr>
          <p:cNvGrpSpPr/>
          <p:nvPr/>
        </p:nvGrpSpPr>
        <p:grpSpPr>
          <a:xfrm>
            <a:off x="13329512" y="2990612"/>
            <a:ext cx="10167757" cy="4172247"/>
            <a:chOff x="958717" y="8234202"/>
            <a:chExt cx="10167757" cy="4172247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03F11C38-D389-4C60-A4CA-7F160C1D2235}"/>
                </a:ext>
              </a:extLst>
            </p:cNvPr>
            <p:cNvSpPr txBox="1">
              <a:spLocks/>
            </p:cNvSpPr>
            <p:nvPr/>
          </p:nvSpPr>
          <p:spPr>
            <a:xfrm>
              <a:off x="1128535" y="9684221"/>
              <a:ext cx="5933538" cy="218938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Sử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dụng Database, l</a:t>
              </a:r>
              <a:r>
                <a:rPr lang="vi-VN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ư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u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trữ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thông tin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đăng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ký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.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Truy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xuất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thông tin </a:t>
              </a:r>
              <a:r>
                <a:rPr lang="en-US" sz="3200" err="1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trong</a:t>
              </a:r>
              <a:r>
                <a:rPr lang="en-US" sz="3200">
                  <a:solidFill>
                    <a:schemeClr val="bg1"/>
                  </a:solidFill>
                  <a:latin typeface="Montserrat Light" panose="00000400000000000000" pitchFamily="2" charset="0"/>
                  <a:ea typeface="Source Sans Pro" panose="020B0503030403020204" pitchFamily="34" charset="0"/>
                  <a:cs typeface="Source Sans Pro" charset="0"/>
                </a:rPr>
                <a:t> database.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B38ADD-D90B-4E0A-A1AF-15FB76F5992E}"/>
                </a:ext>
              </a:extLst>
            </p:cNvPr>
            <p:cNvSpPr txBox="1"/>
            <p:nvPr/>
          </p:nvSpPr>
          <p:spPr>
            <a:xfrm>
              <a:off x="2292579" y="8798564"/>
              <a:ext cx="3605475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400" b="1" spc="500">
                  <a:solidFill>
                    <a:srgbClr val="FFCCB7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HUỲNH HỮU LỢI</a:t>
              </a:r>
            </a:p>
            <a:p>
              <a:pPr algn="ctr"/>
              <a:r>
                <a:rPr lang="en-US" sz="2400" b="1" spc="300">
                  <a:solidFill>
                    <a:schemeClr val="bg1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Back end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BC0906-F545-4606-ADE3-41B2DB878BB2}"/>
                </a:ext>
              </a:extLst>
            </p:cNvPr>
            <p:cNvSpPr/>
            <p:nvPr/>
          </p:nvSpPr>
          <p:spPr>
            <a:xfrm>
              <a:off x="958717" y="8234202"/>
              <a:ext cx="10167757" cy="4172247"/>
            </a:xfrm>
            <a:prstGeom prst="rect">
              <a:avLst/>
            </a:prstGeom>
            <a:noFill/>
            <a:ln w="69850" cap="flat" cmpd="sng" algn="ctr">
              <a:solidFill>
                <a:srgbClr val="FFCCB7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 Light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1A609F9-FAE9-4DE0-9A6E-885131ACC924}"/>
              </a:ext>
            </a:extLst>
          </p:cNvPr>
          <p:cNvSpPr txBox="1"/>
          <p:nvPr/>
        </p:nvSpPr>
        <p:spPr>
          <a:xfrm>
            <a:off x="10518334" y="673792"/>
            <a:ext cx="334097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spc="1000">
                <a:latin typeface="Montserrat Medium" panose="00000600000000000000" pitchFamily="2" charset="0"/>
                <a:ea typeface="Montserrat" charset="0"/>
                <a:cs typeface="Montserrat" charset="0"/>
              </a:rPr>
              <a:t>Cha</a:t>
            </a:r>
            <a:r>
              <a:rPr lang="en-US" sz="3200" b="1" spc="1500">
                <a:latin typeface="Montserrat Medium" panose="00000600000000000000" pitchFamily="2" charset="0"/>
                <a:ea typeface="Montserrat" charset="0"/>
                <a:cs typeface="Montserrat" charset="0"/>
              </a:rPr>
              <a:t>p</a:t>
            </a:r>
            <a:r>
              <a:rPr lang="en-US" sz="3200" b="1" spc="1000">
                <a:solidFill>
                  <a:schemeClr val="bg1"/>
                </a:solidFill>
                <a:latin typeface="Montserrat Medium" panose="00000600000000000000" pitchFamily="2" charset="0"/>
                <a:ea typeface="Montserrat" charset="0"/>
                <a:cs typeface="Montserrat" charset="0"/>
              </a:rPr>
              <a:t>ter 1</a:t>
            </a:r>
          </a:p>
        </p:txBody>
      </p:sp>
      <p:pic>
        <p:nvPicPr>
          <p:cNvPr id="34" name="Picture Placeholder 3">
            <a:extLst>
              <a:ext uri="{FF2B5EF4-FFF2-40B4-BE49-F238E27FC236}">
                <a16:creationId xmlns:a16="http://schemas.microsoft.com/office/drawing/2014/main" id="{F9008981-0782-48D9-9119-E4793F4B4F67}"/>
              </a:ext>
            </a:extLst>
          </p:cNvPr>
          <p:cNvPicPr>
            <a:picLocks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08" r="35345" b="60743"/>
          <a:stretch/>
        </p:blipFill>
        <p:spPr>
          <a:xfrm>
            <a:off x="7203528" y="3302628"/>
            <a:ext cx="3063240" cy="354787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</p:pic>
      <p:pic>
        <p:nvPicPr>
          <p:cNvPr id="35" name="Picture Placeholder 3">
            <a:extLst>
              <a:ext uri="{FF2B5EF4-FFF2-40B4-BE49-F238E27FC236}">
                <a16:creationId xmlns:a16="http://schemas.microsoft.com/office/drawing/2014/main" id="{ED9F8008-98F0-4CA7-8AE1-31F567B5F2B2}"/>
              </a:ext>
            </a:extLst>
          </p:cNvPr>
          <p:cNvPicPr>
            <a:picLocks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43" t="4612" r="9231" b="36910"/>
          <a:stretch/>
        </p:blipFill>
        <p:spPr>
          <a:xfrm>
            <a:off x="19602686" y="3270600"/>
            <a:ext cx="3063240" cy="355058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</p:pic>
      <p:pic>
        <p:nvPicPr>
          <p:cNvPr id="36" name="Picture Placeholder 3">
            <a:extLst>
              <a:ext uri="{FF2B5EF4-FFF2-40B4-BE49-F238E27FC236}">
                <a16:creationId xmlns:a16="http://schemas.microsoft.com/office/drawing/2014/main" id="{532B94F0-F040-4D56-84CD-97A1B11E3EE6}"/>
              </a:ext>
            </a:extLst>
          </p:cNvPr>
          <p:cNvPicPr>
            <a:picLocks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3224" r="39268" b="36874"/>
          <a:stretch/>
        </p:blipFill>
        <p:spPr>
          <a:xfrm>
            <a:off x="14143561" y="8183478"/>
            <a:ext cx="3063240" cy="354787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202974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E3265E2-FE08-41C0-B03E-93715388A42A}"/>
              </a:ext>
            </a:extLst>
          </p:cNvPr>
          <p:cNvGrpSpPr/>
          <p:nvPr/>
        </p:nvGrpSpPr>
        <p:grpSpPr>
          <a:xfrm>
            <a:off x="12229913" y="2164463"/>
            <a:ext cx="11795125" cy="9263231"/>
            <a:chOff x="1522284" y="1346561"/>
            <a:chExt cx="11795125" cy="9263231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6386197" y="2446904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656096" y="2872034"/>
              <a:ext cx="2106667" cy="6463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b="1">
                  <a:solidFill>
                    <a:schemeClr val="tx2"/>
                  </a:solidFill>
                  <a:latin typeface="Montserrat Hairline"/>
                  <a:ea typeface="Montserrat" charset="0"/>
                  <a:cs typeface="Montserrat" charset="0"/>
                </a:rPr>
                <a:t>Giới thiệu</a:t>
              </a:r>
            </a:p>
          </p:txBody>
        </p: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1522284" y="3988426"/>
              <a:ext cx="11795125" cy="662136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Website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cấp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Hộ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chiếu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lần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đầu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cho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Công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dân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Việt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Nam.</a:t>
              </a:r>
            </a:p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	-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Nhập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thông tin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cá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nhân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để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đăng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ký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cấp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mới.</a:t>
              </a:r>
            </a:p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	-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Kiểm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tra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tình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trạng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Hồ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s</a:t>
              </a:r>
              <a:r>
                <a:rPr lang="vi-VN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ơ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.</a:t>
              </a:r>
            </a:p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	- Chỉnh sửa thông tin đã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đăng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3200" err="1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ký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.</a:t>
              </a:r>
            </a:p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	- H</a:t>
              </a:r>
              <a:r>
                <a:rPr lang="vi-VN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ư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ớng dẫn làm thủ tục, hỗ trợ giải đáp thắc mắc</a:t>
              </a:r>
              <a:endParaRPr lang="vi-VN" sz="3200">
                <a:latin typeface="Montserrat Light" panose="00000400000000000000" pitchFamily="2" charset="0"/>
                <a:ea typeface="Source Sans Pro" charset="0"/>
                <a:cs typeface="Source Sans Pro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vi-VN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	- Tự động thông báo gia hạn bằng email.</a:t>
              </a:r>
              <a:endParaRPr lang="en-US" sz="3200">
                <a:latin typeface="Montserrat Light" panose="00000400000000000000" pitchFamily="2" charset="0"/>
                <a:ea typeface="Source Sans Pro" charset="0"/>
                <a:cs typeface="Source Sans Pro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Và Hệ thống quản lý hồ s</a:t>
              </a:r>
              <a:r>
                <a:rPr lang="vi-VN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ơ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:</a:t>
              </a:r>
            </a:p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	- Xác thực thông tin đăng ký</a:t>
              </a:r>
            </a:p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	- Kiểm duyệt thông tin đăng ký</a:t>
              </a:r>
            </a:p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	- L</a:t>
              </a:r>
              <a:r>
                <a:rPr lang="vi-VN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ư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u trữ thông tin đã đ</a:t>
              </a:r>
              <a:r>
                <a:rPr lang="vi-VN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ư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ợc kiểm duyệt và xác thực</a:t>
              </a:r>
            </a:p>
            <a:p>
              <a:pPr algn="l">
                <a:lnSpc>
                  <a:spcPct val="100000"/>
                </a:lnSpc>
              </a:pP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	- Theo dõi tiến trình thực hiện hồ s</a:t>
              </a:r>
              <a:r>
                <a:rPr lang="vi-VN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ơ</a:t>
              </a:r>
              <a:r>
                <a:rPr lang="en-US" sz="3200">
                  <a:latin typeface="Montserrat Light" panose="00000400000000000000" pitchFamily="2" charset="0"/>
                  <a:ea typeface="Source Sans Pro" charset="0"/>
                  <a:cs typeface="Source Sans Pro" charset="0"/>
                </a:rPr>
                <a:t> rõ ràng cụ thể.</a:t>
              </a:r>
              <a:endParaRPr lang="en-US" sz="3600">
                <a:latin typeface="Montserrat Light" panose="00000400000000000000" pitchFamily="2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5D5494-677E-489F-84C0-3B6D6009BE28}"/>
                </a:ext>
              </a:extLst>
            </p:cNvPr>
            <p:cNvSpPr txBox="1"/>
            <p:nvPr/>
          </p:nvSpPr>
          <p:spPr>
            <a:xfrm>
              <a:off x="2364819" y="1346561"/>
              <a:ext cx="10352514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400" b="1" spc="600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golian Baiti" panose="03000500000000000000" pitchFamily="66" charset="0"/>
                </a:rPr>
                <a:t>WEBSITE CẤP HỘ CHIẾU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9372843-3670-4FD8-A670-F3F02FFBC175}"/>
              </a:ext>
            </a:extLst>
          </p:cNvPr>
          <p:cNvSpPr txBox="1"/>
          <p:nvPr/>
        </p:nvSpPr>
        <p:spPr>
          <a:xfrm>
            <a:off x="16809036" y="1346561"/>
            <a:ext cx="28793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spc="600">
                <a:latin typeface="Montserrat Medium" panose="00000600000000000000" pitchFamily="2" charset="0"/>
                <a:ea typeface="Montserrat" charset="0"/>
                <a:cs typeface="Montserrat" charset="0"/>
              </a:rPr>
              <a:t>Chapter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FF0E5-714C-4B1F-80E7-C5A337E033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72" y="1032374"/>
            <a:ext cx="7959140" cy="110681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0000" endA="300" endPos="1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tack of flyers on a table&#10;&#10;Description automatically generated">
            <a:extLst>
              <a:ext uri="{FF2B5EF4-FFF2-40B4-BE49-F238E27FC236}">
                <a16:creationId xmlns:a16="http://schemas.microsoft.com/office/drawing/2014/main" id="{89187FBD-4763-474F-B758-7626A3BD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15"/>
            <a:ext cx="24377649" cy="1376608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E3265E2-FE08-41C0-B03E-93715388A42A}"/>
              </a:ext>
            </a:extLst>
          </p:cNvPr>
          <p:cNvGrpSpPr/>
          <p:nvPr/>
        </p:nvGrpSpPr>
        <p:grpSpPr>
          <a:xfrm>
            <a:off x="13072448" y="2164463"/>
            <a:ext cx="10352514" cy="1100343"/>
            <a:chOff x="2364819" y="1346561"/>
            <a:chExt cx="10352514" cy="1100343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6386197" y="2446904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5D5494-677E-489F-84C0-3B6D6009BE28}"/>
                </a:ext>
              </a:extLst>
            </p:cNvPr>
            <p:cNvSpPr txBox="1"/>
            <p:nvPr/>
          </p:nvSpPr>
          <p:spPr>
            <a:xfrm>
              <a:off x="2364819" y="1346561"/>
              <a:ext cx="10352514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400" b="1" spc="600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golian Baiti" panose="03000500000000000000" pitchFamily="66" charset="0"/>
                </a:rPr>
                <a:t>WEBSITE CẤP HỘ CHIẾU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9372843-3670-4FD8-A670-F3F02FFBC175}"/>
              </a:ext>
            </a:extLst>
          </p:cNvPr>
          <p:cNvSpPr txBox="1"/>
          <p:nvPr/>
        </p:nvSpPr>
        <p:spPr>
          <a:xfrm>
            <a:off x="16809036" y="1346561"/>
            <a:ext cx="28793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spc="600">
                <a:latin typeface="Montserrat Medium" panose="00000600000000000000" pitchFamily="2" charset="0"/>
                <a:ea typeface="Montserrat" charset="0"/>
                <a:cs typeface="Montserrat" charset="0"/>
              </a:rPr>
              <a:t>Chapter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298A3-6C34-4C3F-A3C9-BC41C6F0C073}"/>
              </a:ext>
            </a:extLst>
          </p:cNvPr>
          <p:cNvSpPr txBox="1"/>
          <p:nvPr/>
        </p:nvSpPr>
        <p:spPr>
          <a:xfrm>
            <a:off x="16636524" y="11089872"/>
            <a:ext cx="6420347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vi-VN" sz="5400" b="1">
                <a:solidFill>
                  <a:schemeClr val="tx2"/>
                </a:solidFill>
                <a:latin typeface="Montserrat Hairline"/>
                <a:ea typeface="Montserrat" charset="0"/>
                <a:cs typeface="Montserrat" charset="0"/>
              </a:rPr>
              <a:t>SƠ ĐỒ </a:t>
            </a:r>
            <a:r>
              <a:rPr lang="en-US" sz="5400" b="1">
                <a:solidFill>
                  <a:schemeClr val="tx2"/>
                </a:solidFill>
                <a:latin typeface="Montserrat Hairline"/>
                <a:ea typeface="Montserrat" charset="0"/>
                <a:cs typeface="Montserrat" charset="0"/>
              </a:rPr>
              <a:t>CẤP HỘ CHIẾU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3FFB6F-7B99-4E5C-B0AB-4BEA37B48B24}"/>
              </a:ext>
            </a:extLst>
          </p:cNvPr>
          <p:cNvGrpSpPr/>
          <p:nvPr/>
        </p:nvGrpSpPr>
        <p:grpSpPr>
          <a:xfrm>
            <a:off x="18586890" y="12013202"/>
            <a:ext cx="3810000" cy="304800"/>
            <a:chOff x="18586890" y="12013202"/>
            <a:chExt cx="3810000" cy="304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0C9EEC-DBDB-44A9-9838-3A10D8C22E8E}"/>
                </a:ext>
              </a:extLst>
            </p:cNvPr>
            <p:cNvGrpSpPr/>
            <p:nvPr/>
          </p:nvGrpSpPr>
          <p:grpSpPr>
            <a:xfrm flipH="1">
              <a:off x="18586890" y="12013202"/>
              <a:ext cx="3810000" cy="0"/>
              <a:chOff x="18630454" y="8194719"/>
              <a:chExt cx="3810000" cy="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3F36EE0-08BF-4E26-9A1A-C97B9556EA7E}"/>
                  </a:ext>
                </a:extLst>
              </p:cNvPr>
              <p:cNvCxnSpPr/>
              <p:nvPr/>
            </p:nvCxnSpPr>
            <p:spPr>
              <a:xfrm>
                <a:off x="18630454" y="8194719"/>
                <a:ext cx="3314700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38ECCB4-3307-407D-906E-5F1555A6E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11408" y="8194719"/>
                <a:ext cx="229046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B00A8F-F97A-4153-ADB4-81D442D3F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9290" y="121656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E4150F-1201-443C-907C-039873FAB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1690" y="123180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BE5FB376-59CA-4B6C-AC09-85C87BB49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31" t="19727" r="18726" b="7141"/>
          <a:stretch/>
        </p:blipFill>
        <p:spPr>
          <a:xfrm>
            <a:off x="1909763" y="3029100"/>
            <a:ext cx="14358670" cy="9193988"/>
          </a:xfrm>
          <a:prstGeom prst="rect">
            <a:avLst/>
          </a:prstGeom>
        </p:spPr>
      </p:pic>
      <p:grpSp>
        <p:nvGrpSpPr>
          <p:cNvPr id="2059" name="Group 83"/>
          <p:cNvGrpSpPr>
            <a:grpSpLocks/>
          </p:cNvGrpSpPr>
          <p:nvPr/>
        </p:nvGrpSpPr>
        <p:grpSpPr bwMode="auto">
          <a:xfrm>
            <a:off x="515938" y="-34925"/>
            <a:ext cx="5645150" cy="2905125"/>
            <a:chOff x="874" y="0"/>
            <a:chExt cx="56454" cy="29045"/>
          </a:xfrm>
        </p:grpSpPr>
      </p:grpSp>
    </p:spTree>
    <p:extLst>
      <p:ext uri="{BB962C8B-B14F-4D97-AF65-F5344CB8AC3E}">
        <p14:creationId xmlns:p14="http://schemas.microsoft.com/office/powerpoint/2010/main" val="195500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tack of flyers on a table&#10;&#10;Description automatically generated">
            <a:extLst>
              <a:ext uri="{FF2B5EF4-FFF2-40B4-BE49-F238E27FC236}">
                <a16:creationId xmlns:a16="http://schemas.microsoft.com/office/drawing/2014/main" id="{89187FBD-4763-474F-B758-7626A3BD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15"/>
            <a:ext cx="24377649" cy="1376608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E3265E2-FE08-41C0-B03E-93715388A42A}"/>
              </a:ext>
            </a:extLst>
          </p:cNvPr>
          <p:cNvGrpSpPr/>
          <p:nvPr/>
        </p:nvGrpSpPr>
        <p:grpSpPr>
          <a:xfrm>
            <a:off x="13072448" y="2164463"/>
            <a:ext cx="10352514" cy="1100343"/>
            <a:chOff x="2364819" y="1346561"/>
            <a:chExt cx="10352514" cy="1100343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6386197" y="2446904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5D5494-677E-489F-84C0-3B6D6009BE28}"/>
                </a:ext>
              </a:extLst>
            </p:cNvPr>
            <p:cNvSpPr txBox="1"/>
            <p:nvPr/>
          </p:nvSpPr>
          <p:spPr>
            <a:xfrm>
              <a:off x="2364819" y="1346561"/>
              <a:ext cx="10352514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400" b="1" spc="600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golian Baiti" panose="03000500000000000000" pitchFamily="66" charset="0"/>
                </a:rPr>
                <a:t>WEBSITE CẤP HỘ CHIẾU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9372843-3670-4FD8-A670-F3F02FFBC175}"/>
              </a:ext>
            </a:extLst>
          </p:cNvPr>
          <p:cNvSpPr txBox="1"/>
          <p:nvPr/>
        </p:nvSpPr>
        <p:spPr>
          <a:xfrm>
            <a:off x="16809036" y="1346561"/>
            <a:ext cx="28793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spc="600">
                <a:latin typeface="Montserrat Medium" panose="00000600000000000000" pitchFamily="2" charset="0"/>
                <a:ea typeface="Montserrat" charset="0"/>
                <a:cs typeface="Montserrat" charset="0"/>
              </a:rPr>
              <a:t>Chapter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298A3-6C34-4C3F-A3C9-BC41C6F0C073}"/>
              </a:ext>
            </a:extLst>
          </p:cNvPr>
          <p:cNvSpPr txBox="1"/>
          <p:nvPr/>
        </p:nvSpPr>
        <p:spPr>
          <a:xfrm>
            <a:off x="15797701" y="11089872"/>
            <a:ext cx="7781297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vi-VN" sz="5400" b="1">
                <a:solidFill>
                  <a:schemeClr val="tx2"/>
                </a:solidFill>
                <a:latin typeface="Montserrat Hairline"/>
                <a:ea typeface="Montserrat" charset="0"/>
                <a:cs typeface="Montserrat" charset="0"/>
              </a:rPr>
              <a:t>SƠ ĐỒ </a:t>
            </a:r>
            <a:r>
              <a:rPr lang="en-US" sz="5400" b="1">
                <a:solidFill>
                  <a:schemeClr val="tx2"/>
                </a:solidFill>
                <a:latin typeface="Montserrat Hairline"/>
                <a:ea typeface="Montserrat" charset="0"/>
                <a:cs typeface="Montserrat" charset="0"/>
              </a:rPr>
              <a:t>GIA HẠN HỘ CHIẾU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3FFB6F-7B99-4E5C-B0AB-4BEA37B48B24}"/>
              </a:ext>
            </a:extLst>
          </p:cNvPr>
          <p:cNvGrpSpPr/>
          <p:nvPr/>
        </p:nvGrpSpPr>
        <p:grpSpPr>
          <a:xfrm>
            <a:off x="18586890" y="12013202"/>
            <a:ext cx="3810000" cy="304800"/>
            <a:chOff x="18586890" y="12013202"/>
            <a:chExt cx="3810000" cy="304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0C9EEC-DBDB-44A9-9838-3A10D8C22E8E}"/>
                </a:ext>
              </a:extLst>
            </p:cNvPr>
            <p:cNvGrpSpPr/>
            <p:nvPr/>
          </p:nvGrpSpPr>
          <p:grpSpPr>
            <a:xfrm flipH="1">
              <a:off x="18586890" y="12013202"/>
              <a:ext cx="3810000" cy="0"/>
              <a:chOff x="18630454" y="8194719"/>
              <a:chExt cx="3810000" cy="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3F36EE0-08BF-4E26-9A1A-C97B9556EA7E}"/>
                  </a:ext>
                </a:extLst>
              </p:cNvPr>
              <p:cNvCxnSpPr/>
              <p:nvPr/>
            </p:nvCxnSpPr>
            <p:spPr>
              <a:xfrm>
                <a:off x="18630454" y="8194719"/>
                <a:ext cx="3314700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38ECCB4-3307-407D-906E-5F1555A6E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11408" y="8194719"/>
                <a:ext cx="229046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B00A8F-F97A-4153-ADB4-81D442D3F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9290" y="121656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E4150F-1201-443C-907C-039873FAB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1690" y="123180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E1DBF12-5BA5-4A53-BFBB-41E6153BC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31" t="25361" r="17877" b="20104"/>
          <a:stretch/>
        </p:blipFill>
        <p:spPr>
          <a:xfrm>
            <a:off x="1235075" y="3475648"/>
            <a:ext cx="16156981" cy="7614224"/>
          </a:xfrm>
          <a:prstGeom prst="rect">
            <a:avLst/>
          </a:prstGeom>
        </p:spPr>
      </p:pic>
      <p:grpSp>
        <p:nvGrpSpPr>
          <p:cNvPr id="3075" name="Group 83"/>
          <p:cNvGrpSpPr>
            <a:grpSpLocks/>
          </p:cNvGrpSpPr>
          <p:nvPr/>
        </p:nvGrpSpPr>
        <p:grpSpPr bwMode="auto">
          <a:xfrm>
            <a:off x="515938" y="-34925"/>
            <a:ext cx="5645150" cy="2905125"/>
            <a:chOff x="874" y="0"/>
            <a:chExt cx="56454" cy="29045"/>
          </a:xfrm>
        </p:grpSpPr>
      </p:grpSp>
    </p:spTree>
    <p:extLst>
      <p:ext uri="{BB962C8B-B14F-4D97-AF65-F5344CB8AC3E}">
        <p14:creationId xmlns:p14="http://schemas.microsoft.com/office/powerpoint/2010/main" val="336061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tack of flyers on a table&#10;&#10;Description automatically generated">
            <a:extLst>
              <a:ext uri="{FF2B5EF4-FFF2-40B4-BE49-F238E27FC236}">
                <a16:creationId xmlns:a16="http://schemas.microsoft.com/office/drawing/2014/main" id="{89187FBD-4763-474F-B758-7626A3BD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15"/>
            <a:ext cx="24377649" cy="1376608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E3265E2-FE08-41C0-B03E-93715388A42A}"/>
              </a:ext>
            </a:extLst>
          </p:cNvPr>
          <p:cNvGrpSpPr/>
          <p:nvPr/>
        </p:nvGrpSpPr>
        <p:grpSpPr>
          <a:xfrm>
            <a:off x="13072448" y="2164463"/>
            <a:ext cx="10352514" cy="1100343"/>
            <a:chOff x="2364819" y="1346561"/>
            <a:chExt cx="10352514" cy="1100343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6386197" y="2446904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5D5494-677E-489F-84C0-3B6D6009BE28}"/>
                </a:ext>
              </a:extLst>
            </p:cNvPr>
            <p:cNvSpPr txBox="1"/>
            <p:nvPr/>
          </p:nvSpPr>
          <p:spPr>
            <a:xfrm>
              <a:off x="2364819" y="1346561"/>
              <a:ext cx="10352514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400" b="1" spc="600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golian Baiti" panose="03000500000000000000" pitchFamily="66" charset="0"/>
                </a:rPr>
                <a:t>WEBSITE CẤP HỘ CHIẾU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9372843-3670-4FD8-A670-F3F02FFBC175}"/>
              </a:ext>
            </a:extLst>
          </p:cNvPr>
          <p:cNvSpPr txBox="1"/>
          <p:nvPr/>
        </p:nvSpPr>
        <p:spPr>
          <a:xfrm>
            <a:off x="16809036" y="1346561"/>
            <a:ext cx="28793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spc="600">
                <a:latin typeface="Montserrat Medium" panose="00000600000000000000" pitchFamily="2" charset="0"/>
                <a:ea typeface="Montserrat" charset="0"/>
                <a:cs typeface="Montserrat" charset="0"/>
              </a:rPr>
              <a:t>Chapter 2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B138DBD-11AE-4729-8957-A17F36077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793555"/>
              </p:ext>
            </p:extLst>
          </p:nvPr>
        </p:nvGraphicFramePr>
        <p:xfrm>
          <a:off x="1809310" y="2561924"/>
          <a:ext cx="10949029" cy="9570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2F18B1-620E-4583-939A-61C7B4732F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0669281"/>
              </p:ext>
            </p:extLst>
          </p:nvPr>
        </p:nvGraphicFramePr>
        <p:xfrm>
          <a:off x="12188825" y="3951194"/>
          <a:ext cx="11461205" cy="641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7298A3-6C34-4C3F-A3C9-BC41C6F0C073}"/>
              </a:ext>
            </a:extLst>
          </p:cNvPr>
          <p:cNvSpPr txBox="1"/>
          <p:nvPr/>
        </p:nvSpPr>
        <p:spPr>
          <a:xfrm>
            <a:off x="17558635" y="11089872"/>
            <a:ext cx="5149167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vi-VN" sz="5400" b="1">
                <a:solidFill>
                  <a:schemeClr val="tx2"/>
                </a:solidFill>
                <a:latin typeface="Montserrat Hairline"/>
                <a:ea typeface="Montserrat" charset="0"/>
                <a:cs typeface="Montserrat" charset="0"/>
              </a:rPr>
              <a:t>SƠ ĐỒ USE CASE</a:t>
            </a:r>
            <a:endParaRPr lang="en-US" sz="5400" b="1">
              <a:solidFill>
                <a:schemeClr val="tx2"/>
              </a:solidFill>
              <a:latin typeface="Montserrat Hairline"/>
              <a:ea typeface="Montserrat" charset="0"/>
              <a:cs typeface="Montserra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3FFB6F-7B99-4E5C-B0AB-4BEA37B48B24}"/>
              </a:ext>
            </a:extLst>
          </p:cNvPr>
          <p:cNvGrpSpPr/>
          <p:nvPr/>
        </p:nvGrpSpPr>
        <p:grpSpPr>
          <a:xfrm>
            <a:off x="18586890" y="12013202"/>
            <a:ext cx="3810000" cy="304800"/>
            <a:chOff x="18586890" y="12013202"/>
            <a:chExt cx="3810000" cy="304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0C9EEC-DBDB-44A9-9838-3A10D8C22E8E}"/>
                </a:ext>
              </a:extLst>
            </p:cNvPr>
            <p:cNvGrpSpPr/>
            <p:nvPr/>
          </p:nvGrpSpPr>
          <p:grpSpPr>
            <a:xfrm flipH="1">
              <a:off x="18586890" y="12013202"/>
              <a:ext cx="3810000" cy="0"/>
              <a:chOff x="18630454" y="8194719"/>
              <a:chExt cx="3810000" cy="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3F36EE0-08BF-4E26-9A1A-C97B9556EA7E}"/>
                  </a:ext>
                </a:extLst>
              </p:cNvPr>
              <p:cNvCxnSpPr/>
              <p:nvPr/>
            </p:nvCxnSpPr>
            <p:spPr>
              <a:xfrm>
                <a:off x="18630454" y="8194719"/>
                <a:ext cx="3314700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38ECCB4-3307-407D-906E-5F1555A6E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11408" y="8194719"/>
                <a:ext cx="229046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B00A8F-F97A-4153-ADB4-81D442D3F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9290" y="121656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E4150F-1201-443C-907C-039873FAB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1690" y="123180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63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stack of flyers on a table&#10;&#10;Description automatically generated">
            <a:extLst>
              <a:ext uri="{FF2B5EF4-FFF2-40B4-BE49-F238E27FC236}">
                <a16:creationId xmlns:a16="http://schemas.microsoft.com/office/drawing/2014/main" id="{03E1030F-2E38-4C55-ACF8-E77EAE5F55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54"/>
            <a:ext cx="24377649" cy="1376608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E3265E2-FE08-41C0-B03E-93715388A42A}"/>
              </a:ext>
            </a:extLst>
          </p:cNvPr>
          <p:cNvGrpSpPr/>
          <p:nvPr/>
        </p:nvGrpSpPr>
        <p:grpSpPr>
          <a:xfrm>
            <a:off x="13072448" y="2164463"/>
            <a:ext cx="10352514" cy="1100343"/>
            <a:chOff x="2364819" y="1346561"/>
            <a:chExt cx="10352514" cy="1100343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6386197" y="2446904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5D5494-677E-489F-84C0-3B6D6009BE28}"/>
                </a:ext>
              </a:extLst>
            </p:cNvPr>
            <p:cNvSpPr txBox="1"/>
            <p:nvPr/>
          </p:nvSpPr>
          <p:spPr>
            <a:xfrm>
              <a:off x="2364819" y="1346561"/>
              <a:ext cx="10352514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400" b="1" spc="600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golian Baiti" panose="03000500000000000000" pitchFamily="66" charset="0"/>
                </a:rPr>
                <a:t>WEBSITE CẤP HỘ CHIẾU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9372843-3670-4FD8-A670-F3F02FFBC175}"/>
              </a:ext>
            </a:extLst>
          </p:cNvPr>
          <p:cNvSpPr txBox="1"/>
          <p:nvPr/>
        </p:nvSpPr>
        <p:spPr>
          <a:xfrm>
            <a:off x="16809036" y="1346561"/>
            <a:ext cx="28793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spc="600">
                <a:latin typeface="Montserrat Medium" panose="00000600000000000000" pitchFamily="2" charset="0"/>
                <a:ea typeface="Montserrat" charset="0"/>
                <a:cs typeface="Montserrat" charset="0"/>
              </a:rPr>
              <a:t>Chapter 2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2126502-7DB0-4447-B74C-96735FABC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865123"/>
              </p:ext>
            </p:extLst>
          </p:nvPr>
        </p:nvGraphicFramePr>
        <p:xfrm>
          <a:off x="1457238" y="3042456"/>
          <a:ext cx="16144961" cy="10027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02480FD-3A4F-4C22-AF55-32E25319CD3E}"/>
              </a:ext>
            </a:extLst>
          </p:cNvPr>
          <p:cNvSpPr txBox="1"/>
          <p:nvPr/>
        </p:nvSpPr>
        <p:spPr>
          <a:xfrm>
            <a:off x="17558635" y="11089872"/>
            <a:ext cx="5009705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vi-VN" sz="5400" b="1">
                <a:solidFill>
                  <a:schemeClr val="tx2"/>
                </a:solidFill>
                <a:latin typeface="Montserrat Hairline"/>
                <a:ea typeface="Montserrat" charset="0"/>
                <a:cs typeface="Montserrat" charset="0"/>
              </a:rPr>
              <a:t>SƠ ĐỒ SITE MAP</a:t>
            </a:r>
            <a:endParaRPr lang="en-US" sz="5400" b="1">
              <a:solidFill>
                <a:schemeClr val="tx2"/>
              </a:solidFill>
              <a:latin typeface="Montserrat Hairline"/>
              <a:ea typeface="Montserrat" charset="0"/>
              <a:cs typeface="Montserrat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03920-2446-468E-AAB3-E78DA935201E}"/>
              </a:ext>
            </a:extLst>
          </p:cNvPr>
          <p:cNvGrpSpPr/>
          <p:nvPr/>
        </p:nvGrpSpPr>
        <p:grpSpPr>
          <a:xfrm>
            <a:off x="18586890" y="12013202"/>
            <a:ext cx="3810000" cy="304800"/>
            <a:chOff x="18586890" y="12013202"/>
            <a:chExt cx="3810000" cy="3048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8A001E-FAF0-4113-9411-72D09B537F96}"/>
                </a:ext>
              </a:extLst>
            </p:cNvPr>
            <p:cNvGrpSpPr/>
            <p:nvPr/>
          </p:nvGrpSpPr>
          <p:grpSpPr>
            <a:xfrm flipH="1">
              <a:off x="18586890" y="12013202"/>
              <a:ext cx="3810000" cy="0"/>
              <a:chOff x="18630454" y="8194719"/>
              <a:chExt cx="3810000" cy="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DC7CE1D-520A-450C-A657-FF0014087BA9}"/>
                  </a:ext>
                </a:extLst>
              </p:cNvPr>
              <p:cNvCxnSpPr/>
              <p:nvPr/>
            </p:nvCxnSpPr>
            <p:spPr>
              <a:xfrm>
                <a:off x="18630454" y="8194719"/>
                <a:ext cx="3314700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58CFC5C-2863-455E-8A0E-6B65C30F6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11408" y="8194719"/>
                <a:ext cx="229046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DCE817-FDF7-4373-AFA1-3EAAF398E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9290" y="121656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F2B52E-E841-4CA8-ABAC-1F1B770B7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1690" y="123180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0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E3265E2-FE08-41C0-B03E-93715388A42A}"/>
              </a:ext>
            </a:extLst>
          </p:cNvPr>
          <p:cNvGrpSpPr/>
          <p:nvPr/>
        </p:nvGrpSpPr>
        <p:grpSpPr>
          <a:xfrm>
            <a:off x="13072448" y="2164463"/>
            <a:ext cx="10352514" cy="1100343"/>
            <a:chOff x="2364819" y="1346561"/>
            <a:chExt cx="10352514" cy="1100343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6386197" y="2446904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5D5494-677E-489F-84C0-3B6D6009BE28}"/>
                </a:ext>
              </a:extLst>
            </p:cNvPr>
            <p:cNvSpPr txBox="1"/>
            <p:nvPr/>
          </p:nvSpPr>
          <p:spPr>
            <a:xfrm>
              <a:off x="2364819" y="1346561"/>
              <a:ext cx="10352514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5400" b="1" spc="600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golian Baiti" panose="03000500000000000000" pitchFamily="66" charset="0"/>
                </a:rPr>
                <a:t>WEBSITE CẤP HỘ CHIẾU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9372843-3670-4FD8-A670-F3F02FFBC175}"/>
              </a:ext>
            </a:extLst>
          </p:cNvPr>
          <p:cNvSpPr txBox="1"/>
          <p:nvPr/>
        </p:nvSpPr>
        <p:spPr>
          <a:xfrm>
            <a:off x="16809036" y="1346561"/>
            <a:ext cx="28793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spc="600">
                <a:latin typeface="Montserrat Medium" panose="00000600000000000000" pitchFamily="2" charset="0"/>
                <a:ea typeface="Montserrat" charset="0"/>
                <a:cs typeface="Montserrat" charset="0"/>
              </a:rPr>
              <a:t>Chapter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2480FD-3A4F-4C22-AF55-32E25319CD3E}"/>
              </a:ext>
            </a:extLst>
          </p:cNvPr>
          <p:cNvSpPr txBox="1"/>
          <p:nvPr/>
        </p:nvSpPr>
        <p:spPr>
          <a:xfrm>
            <a:off x="15650962" y="11089872"/>
            <a:ext cx="8074775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vi-VN" sz="5400" b="1">
                <a:solidFill>
                  <a:schemeClr val="tx2"/>
                </a:solidFill>
                <a:latin typeface="Montserrat Hairline"/>
                <a:ea typeface="Montserrat" charset="0"/>
                <a:cs typeface="Montserrat" charset="0"/>
              </a:rPr>
              <a:t>SƠ ĐỒ QUAN HỆ THỰC THỂ</a:t>
            </a:r>
            <a:endParaRPr lang="en-US" sz="5400" b="1">
              <a:solidFill>
                <a:schemeClr val="tx2"/>
              </a:solidFill>
              <a:latin typeface="Montserrat Hairline"/>
              <a:ea typeface="Montserrat" charset="0"/>
              <a:cs typeface="Montserrat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03920-2446-468E-AAB3-E78DA935201E}"/>
              </a:ext>
            </a:extLst>
          </p:cNvPr>
          <p:cNvGrpSpPr/>
          <p:nvPr/>
        </p:nvGrpSpPr>
        <p:grpSpPr>
          <a:xfrm>
            <a:off x="18586890" y="12013202"/>
            <a:ext cx="3810000" cy="304800"/>
            <a:chOff x="18586890" y="12013202"/>
            <a:chExt cx="3810000" cy="3048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8A001E-FAF0-4113-9411-72D09B537F96}"/>
                </a:ext>
              </a:extLst>
            </p:cNvPr>
            <p:cNvGrpSpPr/>
            <p:nvPr/>
          </p:nvGrpSpPr>
          <p:grpSpPr>
            <a:xfrm flipH="1">
              <a:off x="18586890" y="12013202"/>
              <a:ext cx="3810000" cy="0"/>
              <a:chOff x="18630454" y="8194719"/>
              <a:chExt cx="3810000" cy="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DC7CE1D-520A-450C-A657-FF0014087BA9}"/>
                  </a:ext>
                </a:extLst>
              </p:cNvPr>
              <p:cNvCxnSpPr/>
              <p:nvPr/>
            </p:nvCxnSpPr>
            <p:spPr>
              <a:xfrm>
                <a:off x="18630454" y="8194719"/>
                <a:ext cx="3314700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58CFC5C-2863-455E-8A0E-6B65C30F6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11408" y="8194719"/>
                <a:ext cx="229046" cy="0"/>
              </a:xfrm>
              <a:prstGeom prst="line">
                <a:avLst/>
              </a:prstGeom>
              <a:ln w="762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DCE817-FDF7-4373-AFA1-3EAAF398E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9290" y="121656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F2B52E-E841-4CA8-ABAC-1F1B770B7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1690" y="12318002"/>
              <a:ext cx="229046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35581BE-F3A4-4CCA-8773-3C6F808B7A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9811" y="3417206"/>
            <a:ext cx="22155151" cy="7367864"/>
          </a:xfrm>
          <a:prstGeom prst="rect">
            <a:avLst/>
          </a:prstGeom>
        </p:spPr>
      </p:pic>
      <p:pic>
        <p:nvPicPr>
          <p:cNvPr id="25" name="Picture 24" descr="A stack of flyers on a table&#10;&#10;Description automatically generated">
            <a:extLst>
              <a:ext uri="{FF2B5EF4-FFF2-40B4-BE49-F238E27FC236}">
                <a16:creationId xmlns:a16="http://schemas.microsoft.com/office/drawing/2014/main" id="{CC41BCD4-2DBE-4B52-874C-776597E958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15"/>
            <a:ext cx="24377649" cy="137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9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39008</TotalTime>
  <Words>444</Words>
  <Application>Microsoft Office PowerPoint</Application>
  <PresentationFormat>Custom</PresentationFormat>
  <Paragraphs>96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Montserrat Hairline</vt:lpstr>
      <vt:lpstr>Arial</vt:lpstr>
      <vt:lpstr>Calibri Light</vt:lpstr>
      <vt:lpstr>Montserrat</vt:lpstr>
      <vt:lpstr>Montserrat Light</vt:lpstr>
      <vt:lpstr>Montserrat Medium</vt:lpstr>
      <vt:lpstr>Source Sans Pro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binh</dc:creator>
  <cp:keywords/>
  <dc:description/>
  <cp:lastModifiedBy>nguyen binh</cp:lastModifiedBy>
  <cp:revision>6407</cp:revision>
  <dcterms:created xsi:type="dcterms:W3CDTF">2014-11-12T21:47:38Z</dcterms:created>
  <dcterms:modified xsi:type="dcterms:W3CDTF">2019-12-17T02:30:10Z</dcterms:modified>
  <cp:category/>
</cp:coreProperties>
</file>